
<file path=[Content_Types].xml><?xml version="1.0" encoding="utf-8"?>
<Types xmlns="http://schemas.openxmlformats.org/package/2006/content-types">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notesMasters/notesMaster1.xml" ContentType="application/vnd.openxmlformats-officedocument.presentationml.notesMaster+xml"/>
  <Override PartName="/ppt/notesMasters/_rels/notes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_rels/slideMaster7.xml.rels" ContentType="application/vnd.openxmlformats-package.relationships+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notesSlides/notesSlide9.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2.xml" ContentType="application/vnd.openxmlformats-officedocument.presentationml.notesSlide+xml"/>
  <Override PartName="/ppt/notesSlides/_rels/notesSlide9.xml.rels" ContentType="application/vnd.openxmlformats-package.relationships+xml"/>
  <Override PartName="/ppt/notesSlides/_rels/notesSlide1.xml.rels" ContentType="application/vnd.openxmlformats-package.relationships+xml"/>
  <Override PartName="/ppt/notesSlides/_rels/notesSlide2.xml.rels" ContentType="application/vnd.openxmlformats-package.relationships+xml"/>
  <Override PartName="/ppt/notesSlides/_rels/notesSlide3.xml.rels" ContentType="application/vnd.openxmlformats-package.relationships+xml"/>
  <Override PartName="/ppt/notesSlides/_rels/notesSlide4.xml.rels" ContentType="application/vnd.openxmlformats-package.relationships+xml"/>
  <Override PartName="/ppt/notesSlides/_rels/notesSlide5.xml.rels" ContentType="application/vnd.openxmlformats-package.relationships+xml"/>
  <Override PartName="/ppt/notesSlides/_rels/notesSlide6.xml.rels" ContentType="application/vnd.openxmlformats-package.relationships+xml"/>
  <Override PartName="/ppt/notesSlides/_rels/notesSlide7.xml.rels" ContentType="application/vnd.openxmlformats-package.relationships+xml"/>
  <Override PartName="/ppt/notesSlides/_rels/notesSlide8.xml.rels" ContentType="application/vnd.openxmlformats-package.relationships+xml"/>
  <Override PartName="/ppt/notesSlides/_rels/notesSlide12.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slideLayouts/slideLayout39.xml" ContentType="application/vnd.openxmlformats-officedocument.presentationml.slideLayout+xml"/>
  <Override PartName="/ppt/slideLayouts/slideLayout9.xml" ContentType="application/vnd.openxmlformats-officedocument.presentationml.slideLayout+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35.xml" ContentType="application/vnd.openxmlformats-officedocument.presentationml.slideLayout+xml"/>
  <Override PartName="/ppt/slideLayouts/slideLayout5.xml" ContentType="application/vnd.openxmlformats-officedocument.presentationml.slideLayout+xml"/>
  <Override PartName="/ppt/slideLayouts/slideLayout36.xml" ContentType="application/vnd.openxmlformats-officedocument.presentationml.slideLayout+xml"/>
  <Override PartName="/ppt/slideLayouts/slideLayout6.xml" ContentType="application/vnd.openxmlformats-officedocument.presentationml.slideLayout+xml"/>
  <Override PartName="/ppt/slideLayouts/slideLayout37.xml" ContentType="application/vnd.openxmlformats-officedocument.presentationml.slideLayout+xml"/>
  <Override PartName="/ppt/slideLayouts/slideLayout7.xml" ContentType="application/vnd.openxmlformats-officedocument.presentationml.slideLayout+xml"/>
  <Override PartName="/ppt/slideLayouts/slideLayout38.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_rels/slideLayout9.xml.rels" ContentType="application/vnd.openxmlformats-package.relationships+xml"/>
  <Override PartName="/ppt/slideLayouts/_rels/slideLayout53.xml.rels" ContentType="application/vnd.openxmlformats-package.relationships+xml"/>
  <Override PartName="/ppt/slideLayouts/_rels/slideLayout1.xml.rels" ContentType="application/vnd.openxmlformats-package.relationships+xml"/>
  <Override PartName="/ppt/slideLayouts/_rels/slideLayout54.xml.rels" ContentType="application/vnd.openxmlformats-package.relationships+xml"/>
  <Override PartName="/ppt/slideLayouts/_rels/slideLayout2.xml.rels" ContentType="application/vnd.openxmlformats-package.relationships+xml"/>
  <Override PartName="/ppt/slideLayouts/_rels/slideLayout55.xml.rels" ContentType="application/vnd.openxmlformats-package.relationships+xml"/>
  <Override PartName="/ppt/slideLayouts/_rels/slideLayout3.xml.rels" ContentType="application/vnd.openxmlformats-package.relationships+xml"/>
  <Override PartName="/ppt/slideLayouts/_rels/slideLayout56.xml.rels" ContentType="application/vnd.openxmlformats-package.relationships+xml"/>
  <Override PartName="/ppt/slideLayouts/_rels/slideLayout4.xml.rels" ContentType="application/vnd.openxmlformats-package.relationships+xml"/>
  <Override PartName="/ppt/slideLayouts/_rels/slideLayout57.xml.rels" ContentType="application/vnd.openxmlformats-package.relationships+xml"/>
  <Override PartName="/ppt/slideLayouts/_rels/slideLayout5.xml.rels" ContentType="application/vnd.openxmlformats-package.relationships+xml"/>
  <Override PartName="/ppt/slideLayouts/_rels/slideLayout58.xml.rels" ContentType="application/vnd.openxmlformats-package.relationships+xml"/>
  <Override PartName="/ppt/slideLayouts/_rels/slideLayout6.xml.rels" ContentType="application/vnd.openxmlformats-package.relationships+xml"/>
  <Override PartName="/ppt/slideLayouts/_rels/slideLayout59.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31.xml.rels" ContentType="application/vnd.openxmlformats-package.relationships+xml"/>
  <Override PartName="/ppt/slideLayouts/_rels/slideLayout32.xml.rels" ContentType="application/vnd.openxmlformats-package.relationships+xml"/>
  <Override PartName="/ppt/slideLayouts/_rels/slideLayout33.xml.rels" ContentType="application/vnd.openxmlformats-package.relationships+xml"/>
  <Override PartName="/ppt/slideLayouts/_rels/slideLayout34.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slideLayouts/_rels/slideLayout37.xml.rels" ContentType="application/vnd.openxmlformats-package.relationships+xml"/>
  <Override PartName="/ppt/slideLayouts/_rels/slideLayout38.xml.rels" ContentType="application/vnd.openxmlformats-package.relationships+xml"/>
  <Override PartName="/ppt/slideLayouts/_rels/slideLayout39.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45.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Layouts/_rels/slideLayout49.xml.rels" ContentType="application/vnd.openxmlformats-package.relationships+xml"/>
  <Override PartName="/ppt/slideLayouts/_rels/slideLayout50.xml.rels" ContentType="application/vnd.openxmlformats-package.relationships+xml"/>
  <Override PartName="/ppt/slideLayouts/_rels/slideLayout51.xml.rels" ContentType="application/vnd.openxmlformats-package.relationships+xml"/>
  <Override PartName="/ppt/slideLayouts/_rels/slideLayout52.xml.rels" ContentType="application/vnd.openxmlformats-package.relationships+xml"/>
  <Override PartName="/ppt/slideLayouts/_rels/slideLayout60.xml.rels" ContentType="application/vnd.openxmlformats-package.relationships+xml"/>
  <Override PartName="/ppt/slideLayouts/_rels/slideLayout61.xml.rels" ContentType="application/vnd.openxmlformats-package.relationships+xml"/>
  <Override PartName="/ppt/slideLayouts/_rels/slideLayout62.xml.rels" ContentType="application/vnd.openxmlformats-package.relationships+xml"/>
  <Override PartName="/ppt/slideLayouts/_rels/slideLayout63.xml.rels" ContentType="application/vnd.openxmlformats-package.relationships+xml"/>
  <Override PartName="/ppt/slideLayouts/_rels/slideLayout64.xml.rels" ContentType="application/vnd.openxmlformats-package.relationships+xml"/>
  <Override PartName="/ppt/slideLayouts/_rels/slideLayout65.xml.rels" ContentType="application/vnd.openxmlformats-package.relationships+xml"/>
  <Override PartName="/ppt/slideLayouts/_rels/slideLayout66.xml.rels" ContentType="application/vnd.openxmlformats-package.relationships+xml"/>
  <Override PartName="/ppt/slideLayouts/_rels/slideLayout67.xml.rels" ContentType="application/vnd.openxmlformats-package.relationships+xml"/>
  <Override PartName="/ppt/slideLayouts/_rels/slideLayout68.xml.rels" ContentType="application/vnd.openxmlformats-package.relationships+xml"/>
  <Override PartName="/ppt/slideLayouts/_rels/slideLayout69.xml.rels" ContentType="application/vnd.openxmlformats-package.relationships+xml"/>
  <Override PartName="/ppt/slideLayouts/_rels/slideLayout70.xml.rels" ContentType="application/vnd.openxmlformats-package.relationships+xml"/>
  <Override PartName="/ppt/slideLayouts/_rels/slideLayout71.xml.rels" ContentType="application/vnd.openxmlformats-package.relationships+xml"/>
  <Override PartName="/ppt/slideLayouts/_rels/slideLayout72.xml.rels" ContentType="application/vnd.openxmlformats-package.relationships+xml"/>
  <Override PartName="/ppt/slideLayouts/_rels/slideLayout73.xml.rels" ContentType="application/vnd.openxmlformats-package.relationships+xml"/>
  <Override PartName="/ppt/slideLayouts/_rels/slideLayout74.xml.rels" ContentType="application/vnd.openxmlformats-package.relationships+xml"/>
  <Override PartName="/ppt/slideLayouts/_rels/slideLayout75.xml.rels" ContentType="application/vnd.openxmlformats-package.relationships+xml"/>
  <Override PartName="/ppt/slideLayouts/_rels/slideLayout76.xml.rels" ContentType="application/vnd.openxmlformats-package.relationships+xml"/>
  <Override PartName="/ppt/slideLayouts/_rels/slideLayout77.xml.rels" ContentType="application/vnd.openxmlformats-package.relationships+xml"/>
  <Override PartName="/ppt/slideLayouts/_rels/slideLayout78.xml.rels" ContentType="application/vnd.openxmlformats-package.relationships+xml"/>
  <Override PartName="/ppt/slideLayouts/_rels/slideLayout79.xml.rels" ContentType="application/vnd.openxmlformats-package.relationships+xml"/>
  <Override PartName="/ppt/slideLayouts/_rels/slideLayout80.xml.rels" ContentType="application/vnd.openxmlformats-package.relationships+xml"/>
  <Override PartName="/ppt/slideLayouts/_rels/slideLayout81.xml.rels" ContentType="application/vnd.openxmlformats-package.relationships+xml"/>
  <Override PartName="/ppt/slideLayouts/_rels/slideLayout82.xml.rels" ContentType="application/vnd.openxmlformats-package.relationships+xml"/>
  <Override PartName="/ppt/slideLayouts/_rels/slideLayout83.xml.rels" ContentType="application/vnd.openxmlformats-package.relationships+xml"/>
  <Override PartName="/ppt/slideLayouts/_rels/slideLayout84.xml.rels" ContentType="application/vnd.openxmlformats-package.relationship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_rels/presentation.xml.rels" ContentType="application/vnd.openxmlformats-package.relationships+xml"/>
  <Override PartName="/ppt/slides/slide26.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23.xml" ContentType="application/vnd.openxmlformats-officedocument.presentationml.slide+xml"/>
  <Override PartName="/ppt/slides/slide6.xml" ContentType="application/vnd.openxmlformats-officedocument.presentationml.slide+xml"/>
  <Override PartName="/ppt/slides/slide24.xml" ContentType="application/vnd.openxmlformats-officedocument.presentationml.slide+xml"/>
  <Override PartName="/ppt/slides/slide7.xml" ContentType="application/vnd.openxmlformats-officedocument.presentationml.slide+xml"/>
  <Override PartName="/ppt/slides/slide25.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_rels/slide9.xml.rels" ContentType="application/vnd.openxmlformats-package.relationships+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media/image9.png" ContentType="image/png"/>
  <Override PartName="/ppt/media/image28.jpeg" ContentType="image/jpeg"/>
  <Override PartName="/ppt/media/image1.png" ContentType="image/png"/>
  <Override PartName="/ppt/media/image8.png" ContentType="image/png"/>
  <Override PartName="/ppt/media/image2.jpeg" ContentType="image/jpeg"/>
  <Override PartName="/ppt/media/image3.png" ContentType="image/png"/>
  <Override PartName="/ppt/media/image4.png" ContentType="image/png"/>
  <Override PartName="/ppt/media/image5.png" ContentType="image/png"/>
  <Override PartName="/ppt/media/image6.png" ContentType="image/png"/>
  <Override PartName="/ppt/media/image7.png" ContentType="image/png"/>
  <Override PartName="/ppt/media/image10.png" ContentType="image/png"/>
  <Override PartName="/ppt/media/image11.png" ContentType="image/png"/>
  <Override PartName="/ppt/media/image12.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media/image18.png" ContentType="image/png"/>
  <Override PartName="/ppt/media/image19.png" ContentType="image/png"/>
  <Override PartName="/ppt/media/image20.png" ContentType="image/png"/>
  <Override PartName="/ppt/media/image21.png" ContentType="image/png"/>
  <Override PartName="/ppt/media/image22.jpeg" ContentType="image/jpeg"/>
  <Override PartName="/ppt/media/image23.png" ContentType="image/png"/>
  <Override PartName="/ppt/media/image24.png" ContentType="image/png"/>
  <Override PartName="/ppt/media/image25.png" ContentType="image/png"/>
  <Override PartName="/ppt/media/image26.png" ContentType="image/png"/>
  <Override PartName="/ppt/media/image27.png" ContentType="image/png"/>
  <Override PartName="/ppt/media/image29.png" ContentType="image/png"/>
  <Override PartName="/ppt/media/image30.png" ContentType="image/png"/>
  <Override PartName="/ppt/media/image31.png" ContentType="image/png"/>
  <Override PartName="/ppt/media/image32.png" ContentType="image/pn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Lst>
  <p:sldSz cx="10080625" cy="7559675"/>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notesMaster" Target="notesMasters/notesMaster1.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slide" Target="slides/slide26.xml"/><Relationship Id="rId36" Type="http://schemas.openxmlformats.org/officeDocument/2006/relationships/slide" Target="slides/slide27.xml"/><Relationship Id="rId37" Type="http://schemas.openxmlformats.org/officeDocument/2006/relationships/slide" Target="slides/slide28.xml"/>
</Relationships>
</file>

<file path=ppt/notesMasters/_rels/notesMaster1.xml.rels><?xml version="1.0" encoding="UTF-8"?>
<Relationships xmlns="http://schemas.openxmlformats.org/package/2006/relationships"><Relationship Id="rId1" Type="http://schemas.openxmlformats.org/officeDocument/2006/relationships/theme" Target="../theme/theme8.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9" name="PlaceHolder 1"/>
          <p:cNvSpPr>
            <a:spLocks noGrp="1"/>
          </p:cNvSpPr>
          <p:nvPr>
            <p:ph type="body"/>
          </p:nvPr>
        </p:nvSpPr>
        <p:spPr>
          <a:xfrm>
            <a:off x="756000" y="5078520"/>
            <a:ext cx="6047640" cy="4811040"/>
          </a:xfrm>
          <a:prstGeom prst="rect">
            <a:avLst/>
          </a:prstGeom>
        </p:spPr>
        <p:txBody>
          <a:bodyPr lIns="0" rIns="0" tIns="0" bIns="0"/>
          <a:p>
            <a:r>
              <a:rPr b="0" lang="fr-FR" sz="2000" spc="-1" strike="noStrike">
                <a:latin typeface="Arial"/>
              </a:rPr>
              <a:t>Cliquez pour modifier le format des notes</a:t>
            </a:r>
            <a:endParaRPr b="0" lang="fr-FR" sz="2000" spc="-1" strike="noStrike">
              <a:latin typeface="Arial"/>
            </a:endParaRPr>
          </a:p>
        </p:txBody>
      </p:sp>
      <p:sp>
        <p:nvSpPr>
          <p:cNvPr id="270" name="PlaceHolder 2"/>
          <p:cNvSpPr>
            <a:spLocks noGrp="1"/>
          </p:cNvSpPr>
          <p:nvPr>
            <p:ph type="hdr"/>
          </p:nvPr>
        </p:nvSpPr>
        <p:spPr>
          <a:xfrm>
            <a:off x="0" y="0"/>
            <a:ext cx="3280680" cy="534240"/>
          </a:xfrm>
          <a:prstGeom prst="rect">
            <a:avLst/>
          </a:prstGeom>
        </p:spPr>
        <p:txBody>
          <a:bodyPr lIns="0" rIns="0" tIns="0" bIns="0"/>
          <a:p>
            <a:r>
              <a:rPr b="0" lang="fr-FR" sz="1400" spc="-1" strike="noStrike">
                <a:latin typeface="Times New Roman"/>
              </a:rPr>
              <a:t>&lt;en-tête&gt;</a:t>
            </a:r>
            <a:endParaRPr b="0" lang="fr-FR" sz="1400" spc="-1" strike="noStrike">
              <a:latin typeface="Times New Roman"/>
            </a:endParaRPr>
          </a:p>
        </p:txBody>
      </p:sp>
      <p:sp>
        <p:nvSpPr>
          <p:cNvPr id="271" name="PlaceHolder 3"/>
          <p:cNvSpPr>
            <a:spLocks noGrp="1"/>
          </p:cNvSpPr>
          <p:nvPr>
            <p:ph type="dt"/>
          </p:nvPr>
        </p:nvSpPr>
        <p:spPr>
          <a:xfrm>
            <a:off x="4278960" y="0"/>
            <a:ext cx="3280680" cy="534240"/>
          </a:xfrm>
          <a:prstGeom prst="rect">
            <a:avLst/>
          </a:prstGeom>
        </p:spPr>
        <p:txBody>
          <a:bodyPr lIns="0" rIns="0" tIns="0" bIns="0"/>
          <a:p>
            <a:pPr algn="r"/>
            <a:r>
              <a:rPr b="0" lang="fr-FR" sz="1400" spc="-1" strike="noStrike">
                <a:latin typeface="Times New Roman"/>
              </a:rPr>
              <a:t>&lt;date/heure&gt;</a:t>
            </a:r>
            <a:endParaRPr b="0" lang="fr-FR" sz="1400" spc="-1" strike="noStrike">
              <a:latin typeface="Times New Roman"/>
            </a:endParaRPr>
          </a:p>
        </p:txBody>
      </p:sp>
      <p:sp>
        <p:nvSpPr>
          <p:cNvPr id="272" name="PlaceHolder 4"/>
          <p:cNvSpPr>
            <a:spLocks noGrp="1"/>
          </p:cNvSpPr>
          <p:nvPr>
            <p:ph type="ftr"/>
          </p:nvPr>
        </p:nvSpPr>
        <p:spPr>
          <a:xfrm>
            <a:off x="0" y="10157400"/>
            <a:ext cx="3280680" cy="534240"/>
          </a:xfrm>
          <a:prstGeom prst="rect">
            <a:avLst/>
          </a:prstGeom>
        </p:spPr>
        <p:txBody>
          <a:bodyPr lIns="0" rIns="0" tIns="0" bIns="0" anchor="b"/>
          <a:p>
            <a:r>
              <a:rPr b="0" lang="fr-FR" sz="1400" spc="-1" strike="noStrike">
                <a:latin typeface="Times New Roman"/>
              </a:rPr>
              <a:t>&lt;pied de page&gt;</a:t>
            </a:r>
            <a:endParaRPr b="0" lang="fr-FR" sz="1400" spc="-1" strike="noStrike">
              <a:latin typeface="Times New Roman"/>
            </a:endParaRPr>
          </a:p>
        </p:txBody>
      </p:sp>
      <p:sp>
        <p:nvSpPr>
          <p:cNvPr id="273" name="PlaceHolder 5"/>
          <p:cNvSpPr>
            <a:spLocks noGrp="1"/>
          </p:cNvSpPr>
          <p:nvPr>
            <p:ph type="sldNum"/>
          </p:nvPr>
        </p:nvSpPr>
        <p:spPr>
          <a:xfrm>
            <a:off x="4278960" y="10157400"/>
            <a:ext cx="3280680" cy="534240"/>
          </a:xfrm>
          <a:prstGeom prst="rect">
            <a:avLst/>
          </a:prstGeom>
        </p:spPr>
        <p:txBody>
          <a:bodyPr lIns="0" rIns="0" tIns="0" bIns="0" anchor="b"/>
          <a:p>
            <a:pPr algn="r"/>
            <a:fld id="{A71B806A-F3D6-4B4E-B33B-8CC35750A934}" type="slidenum">
              <a:rPr b="0" lang="fr-FR" sz="1400" spc="-1" strike="noStrike">
                <a:latin typeface="Times New Roman"/>
              </a:rPr>
              <a:t>&lt;numéro&gt;</a:t>
            </a:fld>
            <a:endParaRPr b="0" lang="fr-FR"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5" name="CustomShape 1"/>
          <p:cNvSpPr/>
          <p:nvPr/>
        </p:nvSpPr>
        <p:spPr>
          <a:xfrm>
            <a:off x="4281480" y="0"/>
            <a:ext cx="3276360" cy="536040"/>
          </a:xfrm>
          <a:prstGeom prst="rect">
            <a:avLst/>
          </a:prstGeom>
          <a:noFill/>
          <a:ln>
            <a:noFill/>
          </a:ln>
        </p:spPr>
        <p:style>
          <a:lnRef idx="0"/>
          <a:fillRef idx="0"/>
          <a:effectRef idx="0"/>
          <a:fontRef idx="minor"/>
        </p:style>
        <p:txBody>
          <a:bodyPr lIns="90000" rIns="90000" tIns="45000" bIns="45000"/>
          <a:p>
            <a:pPr algn="r">
              <a:lnSpc>
                <a:spcPct val="100000"/>
              </a:lnSpc>
            </a:pPr>
            <a:fld id="{8FE09F4A-2DE8-4AF0-B047-D0E84F27ECF6}" type="datetime">
              <a:rPr b="0" lang="fr-FR" sz="1200" spc="-1" strike="noStrike">
                <a:solidFill>
                  <a:srgbClr val="000000"/>
                </a:solidFill>
                <a:latin typeface="Calibri"/>
                <a:ea typeface="+mn-ea"/>
              </a:rPr>
              <a:t>23/11/2018</a:t>
            </a:fld>
            <a:endParaRPr b="0" lang="fr-FR" sz="1200" spc="-1" strike="noStrike">
              <a:latin typeface="Arial"/>
            </a:endParaRPr>
          </a:p>
        </p:txBody>
      </p:sp>
      <p:sp>
        <p:nvSpPr>
          <p:cNvPr id="356" name="CustomShape 2"/>
          <p:cNvSpPr/>
          <p:nvPr/>
        </p:nvSpPr>
        <p:spPr>
          <a:xfrm>
            <a:off x="4278960" y="10157400"/>
            <a:ext cx="3280320" cy="533880"/>
          </a:xfrm>
          <a:prstGeom prst="rect">
            <a:avLst/>
          </a:prstGeom>
          <a:noFill/>
          <a:ln>
            <a:noFill/>
          </a:ln>
        </p:spPr>
        <p:style>
          <a:lnRef idx="0"/>
          <a:fillRef idx="0"/>
          <a:effectRef idx="0"/>
          <a:fontRef idx="minor"/>
        </p:style>
        <p:txBody>
          <a:bodyPr lIns="0" rIns="0" tIns="0" bIns="0" anchor="b"/>
          <a:p>
            <a:pPr algn="r">
              <a:lnSpc>
                <a:spcPct val="100000"/>
              </a:lnSpc>
            </a:pPr>
            <a:fld id="{8937AB53-81B3-4CE0-8A5D-E2CF0C7D6037}" type="slidenum">
              <a:rPr b="0" lang="fr-FR" sz="1400" spc="-1" strike="noStrike">
                <a:solidFill>
                  <a:srgbClr val="000000"/>
                </a:solidFill>
                <a:latin typeface="Times New Roman"/>
                <a:ea typeface="Segoe UI"/>
              </a:rPr>
              <a:t>&lt;numéro&gt;</a:t>
            </a:fld>
            <a:endParaRPr b="0" lang="fr-FR" sz="1400" spc="-1" strike="noStrike">
              <a:latin typeface="Arial"/>
            </a:endParaRPr>
          </a:p>
        </p:txBody>
      </p:sp>
      <p:sp>
        <p:nvSpPr>
          <p:cNvPr id="357" name="CustomShape 3"/>
          <p:cNvSpPr/>
          <p:nvPr/>
        </p:nvSpPr>
        <p:spPr>
          <a:xfrm>
            <a:off x="4278960" y="10157400"/>
            <a:ext cx="3280320" cy="533880"/>
          </a:xfrm>
          <a:prstGeom prst="rect">
            <a:avLst/>
          </a:prstGeom>
          <a:noFill/>
          <a:ln>
            <a:noFill/>
          </a:ln>
        </p:spPr>
        <p:style>
          <a:lnRef idx="0"/>
          <a:fillRef idx="0"/>
          <a:effectRef idx="0"/>
          <a:fontRef idx="minor"/>
        </p:style>
        <p:txBody>
          <a:bodyPr lIns="90000" rIns="90000" tIns="45000" bIns="45000" anchor="b"/>
          <a:p>
            <a:pPr algn="r">
              <a:lnSpc>
                <a:spcPct val="100000"/>
              </a:lnSpc>
            </a:pPr>
            <a:fld id="{1E6EAF0A-AE37-450B-A2E2-14F9FDA06D5E}" type="slidenum">
              <a:rPr b="0" lang="fr-FR" sz="1400" spc="-1" strike="noStrike">
                <a:solidFill>
                  <a:srgbClr val="000000"/>
                </a:solidFill>
                <a:latin typeface="Times New Roman"/>
                <a:ea typeface="Segoe UI"/>
              </a:rPr>
              <a:t>&lt;numéro&gt;</a:t>
            </a:fld>
            <a:endParaRPr b="0" lang="fr-FR" sz="1400" spc="-1" strike="noStrike">
              <a:latin typeface="Arial"/>
            </a:endParaRPr>
          </a:p>
        </p:txBody>
      </p:sp>
      <p:sp>
        <p:nvSpPr>
          <p:cNvPr id="358" name="PlaceHolder 4"/>
          <p:cNvSpPr>
            <a:spLocks noGrp="1"/>
          </p:cNvSpPr>
          <p:nvPr>
            <p:ph type="body"/>
          </p:nvPr>
        </p:nvSpPr>
        <p:spPr>
          <a:xfrm>
            <a:off x="755640" y="5145120"/>
            <a:ext cx="6048000" cy="4209840"/>
          </a:xfrm>
          <a:prstGeom prst="rect">
            <a:avLst/>
          </a:prstGeom>
        </p:spPr>
        <p:txBody>
          <a:bodyPr lIns="0" rIns="0" tIns="0" bIns="0"/>
          <a:p>
            <a:endParaRPr b="0" lang="fr-FR" sz="2000" spc="-1" strike="noStrike">
              <a:latin typeface="Arial"/>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1" name="CustomShape 1"/>
          <p:cNvSpPr/>
          <p:nvPr/>
        </p:nvSpPr>
        <p:spPr>
          <a:xfrm>
            <a:off x="4281480" y="0"/>
            <a:ext cx="3276360" cy="536040"/>
          </a:xfrm>
          <a:prstGeom prst="rect">
            <a:avLst/>
          </a:prstGeom>
          <a:noFill/>
          <a:ln>
            <a:noFill/>
          </a:ln>
        </p:spPr>
        <p:style>
          <a:lnRef idx="0"/>
          <a:fillRef idx="0"/>
          <a:effectRef idx="0"/>
          <a:fontRef idx="minor"/>
        </p:style>
        <p:txBody>
          <a:bodyPr lIns="90000" rIns="90000" tIns="45000" bIns="45000"/>
          <a:p>
            <a:pPr algn="r">
              <a:lnSpc>
                <a:spcPct val="100000"/>
              </a:lnSpc>
            </a:pPr>
            <a:fld id="{98F338B9-2EC8-4AC8-9EAE-1B1963BD40AA}" type="datetime">
              <a:rPr b="0" lang="fr-FR" sz="1200" spc="-1" strike="noStrike">
                <a:solidFill>
                  <a:srgbClr val="000000"/>
                </a:solidFill>
                <a:latin typeface="Calibri"/>
                <a:ea typeface="+mn-ea"/>
              </a:rPr>
              <a:t>23/11/2018</a:t>
            </a:fld>
            <a:endParaRPr b="0" lang="fr-FR" sz="1200" spc="-1" strike="noStrike">
              <a:latin typeface="Arial"/>
            </a:endParaRPr>
          </a:p>
        </p:txBody>
      </p:sp>
      <p:sp>
        <p:nvSpPr>
          <p:cNvPr id="392" name="CustomShape 2"/>
          <p:cNvSpPr/>
          <p:nvPr/>
        </p:nvSpPr>
        <p:spPr>
          <a:xfrm>
            <a:off x="4278960" y="10157400"/>
            <a:ext cx="3280320" cy="533880"/>
          </a:xfrm>
          <a:prstGeom prst="rect">
            <a:avLst/>
          </a:prstGeom>
          <a:noFill/>
          <a:ln>
            <a:noFill/>
          </a:ln>
        </p:spPr>
        <p:style>
          <a:lnRef idx="0"/>
          <a:fillRef idx="0"/>
          <a:effectRef idx="0"/>
          <a:fontRef idx="minor"/>
        </p:style>
        <p:txBody>
          <a:bodyPr lIns="0" rIns="0" tIns="0" bIns="0" anchor="b"/>
          <a:p>
            <a:pPr algn="r">
              <a:lnSpc>
                <a:spcPct val="100000"/>
              </a:lnSpc>
            </a:pPr>
            <a:fld id="{A1029666-FF4C-4F04-936C-D70FF14EFB47}" type="slidenum">
              <a:rPr b="0" lang="fr-FR" sz="1400" spc="-1" strike="noStrike">
                <a:solidFill>
                  <a:srgbClr val="000000"/>
                </a:solidFill>
                <a:latin typeface="Times New Roman"/>
                <a:ea typeface="Segoe UI"/>
              </a:rPr>
              <a:t>&lt;numéro&gt;</a:t>
            </a:fld>
            <a:endParaRPr b="0" lang="fr-FR" sz="1400" spc="-1" strike="noStrike">
              <a:latin typeface="Arial"/>
            </a:endParaRPr>
          </a:p>
        </p:txBody>
      </p:sp>
      <p:sp>
        <p:nvSpPr>
          <p:cNvPr id="393" name="CustomShape 3"/>
          <p:cNvSpPr/>
          <p:nvPr/>
        </p:nvSpPr>
        <p:spPr>
          <a:xfrm>
            <a:off x="4278960" y="10157400"/>
            <a:ext cx="3280320" cy="533880"/>
          </a:xfrm>
          <a:prstGeom prst="rect">
            <a:avLst/>
          </a:prstGeom>
          <a:noFill/>
          <a:ln>
            <a:noFill/>
          </a:ln>
        </p:spPr>
        <p:style>
          <a:lnRef idx="0"/>
          <a:fillRef idx="0"/>
          <a:effectRef idx="0"/>
          <a:fontRef idx="minor"/>
        </p:style>
        <p:txBody>
          <a:bodyPr lIns="90000" rIns="90000" tIns="45000" bIns="45000" anchor="b"/>
          <a:p>
            <a:pPr algn="r">
              <a:lnSpc>
                <a:spcPct val="100000"/>
              </a:lnSpc>
            </a:pPr>
            <a:fld id="{E7BEB7FE-17A2-4782-8576-7A9A96EB6CA8}" type="slidenum">
              <a:rPr b="0" lang="fr-FR" sz="1400" spc="-1" strike="noStrike">
                <a:solidFill>
                  <a:srgbClr val="000000"/>
                </a:solidFill>
                <a:latin typeface="Times New Roman"/>
                <a:ea typeface="Segoe UI"/>
              </a:rPr>
              <a:t>&lt;numéro&gt;</a:t>
            </a:fld>
            <a:endParaRPr b="0" lang="fr-FR" sz="1400" spc="-1" strike="noStrike">
              <a:latin typeface="Arial"/>
            </a:endParaRPr>
          </a:p>
        </p:txBody>
      </p:sp>
      <p:sp>
        <p:nvSpPr>
          <p:cNvPr id="394" name="PlaceHolder 4"/>
          <p:cNvSpPr>
            <a:spLocks noGrp="1"/>
          </p:cNvSpPr>
          <p:nvPr>
            <p:ph type="body"/>
          </p:nvPr>
        </p:nvSpPr>
        <p:spPr>
          <a:xfrm>
            <a:off x="755640" y="5145120"/>
            <a:ext cx="6048000" cy="4209840"/>
          </a:xfrm>
          <a:prstGeom prst="rect">
            <a:avLst/>
          </a:prstGeom>
        </p:spPr>
        <p:txBody>
          <a:bodyPr lIns="0" rIns="0" tIns="0" bIns="0"/>
          <a:p>
            <a:endParaRPr b="0" lang="fr-FR" sz="2000" spc="-1" strike="noStrike">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9" name="CustomShape 1"/>
          <p:cNvSpPr/>
          <p:nvPr/>
        </p:nvSpPr>
        <p:spPr>
          <a:xfrm>
            <a:off x="4281480" y="0"/>
            <a:ext cx="3276360" cy="536040"/>
          </a:xfrm>
          <a:prstGeom prst="rect">
            <a:avLst/>
          </a:prstGeom>
          <a:noFill/>
          <a:ln>
            <a:noFill/>
          </a:ln>
        </p:spPr>
        <p:style>
          <a:lnRef idx="0"/>
          <a:fillRef idx="0"/>
          <a:effectRef idx="0"/>
          <a:fontRef idx="minor"/>
        </p:style>
        <p:txBody>
          <a:bodyPr lIns="90000" rIns="90000" tIns="45000" bIns="45000"/>
          <a:p>
            <a:pPr algn="r">
              <a:lnSpc>
                <a:spcPct val="100000"/>
              </a:lnSpc>
            </a:pPr>
            <a:fld id="{1A108653-5FD1-41AE-9C6F-6C2EB6F61D24}" type="datetime">
              <a:rPr b="0" lang="fr-FR" sz="1200" spc="-1" strike="noStrike">
                <a:solidFill>
                  <a:srgbClr val="000000"/>
                </a:solidFill>
                <a:latin typeface="Calibri"/>
                <a:ea typeface="+mn-ea"/>
              </a:rPr>
              <a:t>23/11/2018</a:t>
            </a:fld>
            <a:endParaRPr b="0" lang="fr-FR" sz="1200" spc="-1" strike="noStrike">
              <a:latin typeface="Arial"/>
            </a:endParaRPr>
          </a:p>
        </p:txBody>
      </p:sp>
      <p:sp>
        <p:nvSpPr>
          <p:cNvPr id="360" name="CustomShape 2"/>
          <p:cNvSpPr/>
          <p:nvPr/>
        </p:nvSpPr>
        <p:spPr>
          <a:xfrm>
            <a:off x="4278960" y="10157400"/>
            <a:ext cx="3280320" cy="533880"/>
          </a:xfrm>
          <a:prstGeom prst="rect">
            <a:avLst/>
          </a:prstGeom>
          <a:noFill/>
          <a:ln>
            <a:noFill/>
          </a:ln>
        </p:spPr>
        <p:style>
          <a:lnRef idx="0"/>
          <a:fillRef idx="0"/>
          <a:effectRef idx="0"/>
          <a:fontRef idx="minor"/>
        </p:style>
        <p:txBody>
          <a:bodyPr lIns="0" rIns="0" tIns="0" bIns="0" anchor="b"/>
          <a:p>
            <a:pPr algn="r">
              <a:lnSpc>
                <a:spcPct val="100000"/>
              </a:lnSpc>
            </a:pPr>
            <a:fld id="{368AF9D6-F399-45FE-A6EE-5F1C492E249E}" type="slidenum">
              <a:rPr b="0" lang="fr-FR" sz="1400" spc="-1" strike="noStrike">
                <a:solidFill>
                  <a:srgbClr val="000000"/>
                </a:solidFill>
                <a:latin typeface="Times New Roman"/>
                <a:ea typeface="Segoe UI"/>
              </a:rPr>
              <a:t>&lt;numéro&gt;</a:t>
            </a:fld>
            <a:endParaRPr b="0" lang="fr-FR" sz="1400" spc="-1" strike="noStrike">
              <a:latin typeface="Arial"/>
            </a:endParaRPr>
          </a:p>
        </p:txBody>
      </p:sp>
      <p:sp>
        <p:nvSpPr>
          <p:cNvPr id="361" name="CustomShape 3"/>
          <p:cNvSpPr/>
          <p:nvPr/>
        </p:nvSpPr>
        <p:spPr>
          <a:xfrm>
            <a:off x="4278960" y="10157400"/>
            <a:ext cx="3280320" cy="533880"/>
          </a:xfrm>
          <a:prstGeom prst="rect">
            <a:avLst/>
          </a:prstGeom>
          <a:noFill/>
          <a:ln>
            <a:noFill/>
          </a:ln>
        </p:spPr>
        <p:style>
          <a:lnRef idx="0"/>
          <a:fillRef idx="0"/>
          <a:effectRef idx="0"/>
          <a:fontRef idx="minor"/>
        </p:style>
        <p:txBody>
          <a:bodyPr lIns="90000" rIns="90000" tIns="45000" bIns="45000" anchor="b"/>
          <a:p>
            <a:pPr algn="r">
              <a:lnSpc>
                <a:spcPct val="100000"/>
              </a:lnSpc>
            </a:pPr>
            <a:fld id="{630E4E7D-2F9A-45F1-8B08-BBDDB4601F2C}" type="slidenum">
              <a:rPr b="0" lang="fr-FR" sz="1400" spc="-1" strike="noStrike">
                <a:solidFill>
                  <a:srgbClr val="000000"/>
                </a:solidFill>
                <a:latin typeface="Times New Roman"/>
                <a:ea typeface="Segoe UI"/>
              </a:rPr>
              <a:t>&lt;numéro&gt;</a:t>
            </a:fld>
            <a:endParaRPr b="0" lang="fr-FR" sz="1400" spc="-1" strike="noStrike">
              <a:latin typeface="Arial"/>
            </a:endParaRPr>
          </a:p>
        </p:txBody>
      </p:sp>
      <p:sp>
        <p:nvSpPr>
          <p:cNvPr id="362" name="PlaceHolder 4"/>
          <p:cNvSpPr>
            <a:spLocks noGrp="1"/>
          </p:cNvSpPr>
          <p:nvPr>
            <p:ph type="body"/>
          </p:nvPr>
        </p:nvSpPr>
        <p:spPr>
          <a:xfrm>
            <a:off x="755640" y="5145120"/>
            <a:ext cx="6048000" cy="4209840"/>
          </a:xfrm>
          <a:prstGeom prst="rect">
            <a:avLst/>
          </a:prstGeom>
        </p:spPr>
        <p:txBody>
          <a:bodyPr lIns="0" rIns="0" tIns="0" bIns="0"/>
          <a:p>
            <a:endParaRPr b="0" lang="fr-FR" sz="2000" spc="-1" strike="noStrike">
              <a:latin typeface="Arial"/>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3" name="CustomShape 1"/>
          <p:cNvSpPr/>
          <p:nvPr/>
        </p:nvSpPr>
        <p:spPr>
          <a:xfrm>
            <a:off x="4281480" y="0"/>
            <a:ext cx="3276360" cy="536040"/>
          </a:xfrm>
          <a:prstGeom prst="rect">
            <a:avLst/>
          </a:prstGeom>
          <a:noFill/>
          <a:ln>
            <a:noFill/>
          </a:ln>
        </p:spPr>
        <p:style>
          <a:lnRef idx="0"/>
          <a:fillRef idx="0"/>
          <a:effectRef idx="0"/>
          <a:fontRef idx="minor"/>
        </p:style>
        <p:txBody>
          <a:bodyPr lIns="90000" rIns="90000" tIns="45000" bIns="45000"/>
          <a:p>
            <a:pPr algn="r">
              <a:lnSpc>
                <a:spcPct val="100000"/>
              </a:lnSpc>
            </a:pPr>
            <a:fld id="{3F9B39F3-C9C4-4FB9-BBF2-F5A3B3BB2B70}" type="datetime">
              <a:rPr b="0" lang="fr-FR" sz="1200" spc="-1" strike="noStrike">
                <a:solidFill>
                  <a:srgbClr val="000000"/>
                </a:solidFill>
                <a:latin typeface="Calibri"/>
                <a:ea typeface="+mn-ea"/>
              </a:rPr>
              <a:t>23/11/2018</a:t>
            </a:fld>
            <a:endParaRPr b="0" lang="fr-FR" sz="1200" spc="-1" strike="noStrike">
              <a:latin typeface="Arial"/>
            </a:endParaRPr>
          </a:p>
        </p:txBody>
      </p:sp>
      <p:sp>
        <p:nvSpPr>
          <p:cNvPr id="364" name="CustomShape 2"/>
          <p:cNvSpPr/>
          <p:nvPr/>
        </p:nvSpPr>
        <p:spPr>
          <a:xfrm>
            <a:off x="4278960" y="10157400"/>
            <a:ext cx="3280320" cy="533880"/>
          </a:xfrm>
          <a:prstGeom prst="rect">
            <a:avLst/>
          </a:prstGeom>
          <a:noFill/>
          <a:ln>
            <a:noFill/>
          </a:ln>
        </p:spPr>
        <p:style>
          <a:lnRef idx="0"/>
          <a:fillRef idx="0"/>
          <a:effectRef idx="0"/>
          <a:fontRef idx="minor"/>
        </p:style>
        <p:txBody>
          <a:bodyPr lIns="0" rIns="0" tIns="0" bIns="0" anchor="b"/>
          <a:p>
            <a:pPr algn="r">
              <a:lnSpc>
                <a:spcPct val="100000"/>
              </a:lnSpc>
            </a:pPr>
            <a:fld id="{33E5FC3A-4FF0-4954-A392-65DE734765E2}" type="slidenum">
              <a:rPr b="0" lang="fr-FR" sz="1400" spc="-1" strike="noStrike">
                <a:solidFill>
                  <a:srgbClr val="000000"/>
                </a:solidFill>
                <a:latin typeface="Times New Roman"/>
                <a:ea typeface="Segoe UI"/>
              </a:rPr>
              <a:t>&lt;numéro&gt;</a:t>
            </a:fld>
            <a:endParaRPr b="0" lang="fr-FR" sz="1400" spc="-1" strike="noStrike">
              <a:latin typeface="Arial"/>
            </a:endParaRPr>
          </a:p>
        </p:txBody>
      </p:sp>
      <p:sp>
        <p:nvSpPr>
          <p:cNvPr id="365" name="CustomShape 3"/>
          <p:cNvSpPr/>
          <p:nvPr/>
        </p:nvSpPr>
        <p:spPr>
          <a:xfrm>
            <a:off x="4278960" y="10157400"/>
            <a:ext cx="3280320" cy="533880"/>
          </a:xfrm>
          <a:prstGeom prst="rect">
            <a:avLst/>
          </a:prstGeom>
          <a:noFill/>
          <a:ln>
            <a:noFill/>
          </a:ln>
        </p:spPr>
        <p:style>
          <a:lnRef idx="0"/>
          <a:fillRef idx="0"/>
          <a:effectRef idx="0"/>
          <a:fontRef idx="minor"/>
        </p:style>
        <p:txBody>
          <a:bodyPr lIns="90000" rIns="90000" tIns="45000" bIns="45000" anchor="b"/>
          <a:p>
            <a:pPr algn="r">
              <a:lnSpc>
                <a:spcPct val="100000"/>
              </a:lnSpc>
            </a:pPr>
            <a:fld id="{A717676E-C607-43C0-AA3B-1F388C43A411}" type="slidenum">
              <a:rPr b="0" lang="fr-FR" sz="1400" spc="-1" strike="noStrike">
                <a:solidFill>
                  <a:srgbClr val="000000"/>
                </a:solidFill>
                <a:latin typeface="Times New Roman"/>
                <a:ea typeface="Segoe UI"/>
              </a:rPr>
              <a:t>&lt;numéro&gt;</a:t>
            </a:fld>
            <a:endParaRPr b="0" lang="fr-FR" sz="1400" spc="-1" strike="noStrike">
              <a:latin typeface="Arial"/>
            </a:endParaRPr>
          </a:p>
        </p:txBody>
      </p:sp>
      <p:sp>
        <p:nvSpPr>
          <p:cNvPr id="366" name="PlaceHolder 4"/>
          <p:cNvSpPr>
            <a:spLocks noGrp="1"/>
          </p:cNvSpPr>
          <p:nvPr>
            <p:ph type="body"/>
          </p:nvPr>
        </p:nvSpPr>
        <p:spPr>
          <a:xfrm>
            <a:off x="755640" y="5145120"/>
            <a:ext cx="6048000" cy="4209840"/>
          </a:xfrm>
          <a:prstGeom prst="rect">
            <a:avLst/>
          </a:prstGeom>
        </p:spPr>
        <p:txBody>
          <a:bodyPr lIns="0" rIns="0" tIns="0" bIns="0"/>
          <a:p>
            <a:endParaRPr b="0" lang="fr-FR" sz="2000" spc="-1" strike="noStrike">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7" name="CustomShape 1"/>
          <p:cNvSpPr/>
          <p:nvPr/>
        </p:nvSpPr>
        <p:spPr>
          <a:xfrm>
            <a:off x="4281480" y="0"/>
            <a:ext cx="3276360" cy="536040"/>
          </a:xfrm>
          <a:prstGeom prst="rect">
            <a:avLst/>
          </a:prstGeom>
          <a:noFill/>
          <a:ln>
            <a:noFill/>
          </a:ln>
        </p:spPr>
        <p:style>
          <a:lnRef idx="0"/>
          <a:fillRef idx="0"/>
          <a:effectRef idx="0"/>
          <a:fontRef idx="minor"/>
        </p:style>
        <p:txBody>
          <a:bodyPr lIns="90000" rIns="90000" tIns="45000" bIns="45000"/>
          <a:p>
            <a:pPr algn="r">
              <a:lnSpc>
                <a:spcPct val="100000"/>
              </a:lnSpc>
            </a:pPr>
            <a:fld id="{6190DDF7-997E-48DA-9F82-C0EF2A1A9CF9}" type="datetime">
              <a:rPr b="0" lang="fr-FR" sz="1200" spc="-1" strike="noStrike">
                <a:solidFill>
                  <a:srgbClr val="000000"/>
                </a:solidFill>
                <a:latin typeface="Calibri"/>
                <a:ea typeface="+mn-ea"/>
              </a:rPr>
              <a:t>23/11/2018</a:t>
            </a:fld>
            <a:endParaRPr b="0" lang="fr-FR" sz="1200" spc="-1" strike="noStrike">
              <a:latin typeface="Arial"/>
            </a:endParaRPr>
          </a:p>
        </p:txBody>
      </p:sp>
      <p:sp>
        <p:nvSpPr>
          <p:cNvPr id="368" name="CustomShape 2"/>
          <p:cNvSpPr/>
          <p:nvPr/>
        </p:nvSpPr>
        <p:spPr>
          <a:xfrm>
            <a:off x="4278960" y="10157400"/>
            <a:ext cx="3280320" cy="533880"/>
          </a:xfrm>
          <a:prstGeom prst="rect">
            <a:avLst/>
          </a:prstGeom>
          <a:noFill/>
          <a:ln>
            <a:noFill/>
          </a:ln>
        </p:spPr>
        <p:style>
          <a:lnRef idx="0"/>
          <a:fillRef idx="0"/>
          <a:effectRef idx="0"/>
          <a:fontRef idx="minor"/>
        </p:style>
        <p:txBody>
          <a:bodyPr lIns="0" rIns="0" tIns="0" bIns="0" anchor="b"/>
          <a:p>
            <a:pPr algn="r">
              <a:lnSpc>
                <a:spcPct val="100000"/>
              </a:lnSpc>
            </a:pPr>
            <a:fld id="{6779E64D-4CCC-4CA5-98A3-701A9E1EF68A}" type="slidenum">
              <a:rPr b="0" lang="fr-FR" sz="1400" spc="-1" strike="noStrike">
                <a:solidFill>
                  <a:srgbClr val="000000"/>
                </a:solidFill>
                <a:latin typeface="Times New Roman"/>
                <a:ea typeface="Segoe UI"/>
              </a:rPr>
              <a:t>&lt;numéro&gt;</a:t>
            </a:fld>
            <a:endParaRPr b="0" lang="fr-FR" sz="1400" spc="-1" strike="noStrike">
              <a:latin typeface="Arial"/>
            </a:endParaRPr>
          </a:p>
        </p:txBody>
      </p:sp>
      <p:sp>
        <p:nvSpPr>
          <p:cNvPr id="369" name="CustomShape 3"/>
          <p:cNvSpPr/>
          <p:nvPr/>
        </p:nvSpPr>
        <p:spPr>
          <a:xfrm>
            <a:off x="4278960" y="10157400"/>
            <a:ext cx="3280320" cy="533880"/>
          </a:xfrm>
          <a:prstGeom prst="rect">
            <a:avLst/>
          </a:prstGeom>
          <a:noFill/>
          <a:ln>
            <a:noFill/>
          </a:ln>
        </p:spPr>
        <p:style>
          <a:lnRef idx="0"/>
          <a:fillRef idx="0"/>
          <a:effectRef idx="0"/>
          <a:fontRef idx="minor"/>
        </p:style>
        <p:txBody>
          <a:bodyPr lIns="90000" rIns="90000" tIns="45000" bIns="45000" anchor="b"/>
          <a:p>
            <a:pPr algn="r">
              <a:lnSpc>
                <a:spcPct val="100000"/>
              </a:lnSpc>
            </a:pPr>
            <a:fld id="{6CDDB903-58A1-4002-ACB5-B49C49197D5F}" type="slidenum">
              <a:rPr b="0" lang="fr-FR" sz="1400" spc="-1" strike="noStrike">
                <a:solidFill>
                  <a:srgbClr val="000000"/>
                </a:solidFill>
                <a:latin typeface="Times New Roman"/>
                <a:ea typeface="Segoe UI"/>
              </a:rPr>
              <a:t>&lt;numéro&gt;</a:t>
            </a:fld>
            <a:endParaRPr b="0" lang="fr-FR" sz="1400" spc="-1" strike="noStrike">
              <a:latin typeface="Arial"/>
            </a:endParaRPr>
          </a:p>
        </p:txBody>
      </p:sp>
      <p:sp>
        <p:nvSpPr>
          <p:cNvPr id="370" name="PlaceHolder 4"/>
          <p:cNvSpPr>
            <a:spLocks noGrp="1"/>
          </p:cNvSpPr>
          <p:nvPr>
            <p:ph type="body"/>
          </p:nvPr>
        </p:nvSpPr>
        <p:spPr>
          <a:xfrm>
            <a:off x="755640" y="5145120"/>
            <a:ext cx="6048000" cy="4209840"/>
          </a:xfrm>
          <a:prstGeom prst="rect">
            <a:avLst/>
          </a:prstGeom>
        </p:spPr>
        <p:txBody>
          <a:bodyPr lIns="0" rIns="0" tIns="0" bIns="0"/>
          <a:p>
            <a:endParaRPr b="0" lang="fr-FR" sz="2000" spc="-1" strike="noStrike">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1" name="CustomShape 1"/>
          <p:cNvSpPr/>
          <p:nvPr/>
        </p:nvSpPr>
        <p:spPr>
          <a:xfrm>
            <a:off x="4281480" y="0"/>
            <a:ext cx="3276360" cy="536040"/>
          </a:xfrm>
          <a:prstGeom prst="rect">
            <a:avLst/>
          </a:prstGeom>
          <a:noFill/>
          <a:ln>
            <a:noFill/>
          </a:ln>
        </p:spPr>
        <p:style>
          <a:lnRef idx="0"/>
          <a:fillRef idx="0"/>
          <a:effectRef idx="0"/>
          <a:fontRef idx="minor"/>
        </p:style>
        <p:txBody>
          <a:bodyPr lIns="90000" rIns="90000" tIns="45000" bIns="45000"/>
          <a:p>
            <a:pPr algn="r">
              <a:lnSpc>
                <a:spcPct val="100000"/>
              </a:lnSpc>
            </a:pPr>
            <a:fld id="{A97BF35F-B39F-4483-B60B-5BE890A2BFB8}" type="datetime">
              <a:rPr b="0" lang="fr-FR" sz="1200" spc="-1" strike="noStrike">
                <a:solidFill>
                  <a:srgbClr val="000000"/>
                </a:solidFill>
                <a:latin typeface="Calibri"/>
                <a:ea typeface="+mn-ea"/>
              </a:rPr>
              <a:t>23/11/2018</a:t>
            </a:fld>
            <a:endParaRPr b="0" lang="fr-FR" sz="1200" spc="-1" strike="noStrike">
              <a:latin typeface="Arial"/>
            </a:endParaRPr>
          </a:p>
        </p:txBody>
      </p:sp>
      <p:sp>
        <p:nvSpPr>
          <p:cNvPr id="372" name="CustomShape 2"/>
          <p:cNvSpPr/>
          <p:nvPr/>
        </p:nvSpPr>
        <p:spPr>
          <a:xfrm>
            <a:off x="4278960" y="10157400"/>
            <a:ext cx="3280320" cy="533880"/>
          </a:xfrm>
          <a:prstGeom prst="rect">
            <a:avLst/>
          </a:prstGeom>
          <a:noFill/>
          <a:ln>
            <a:noFill/>
          </a:ln>
        </p:spPr>
        <p:style>
          <a:lnRef idx="0"/>
          <a:fillRef idx="0"/>
          <a:effectRef idx="0"/>
          <a:fontRef idx="minor"/>
        </p:style>
        <p:txBody>
          <a:bodyPr lIns="0" rIns="0" tIns="0" bIns="0" anchor="b"/>
          <a:p>
            <a:pPr algn="r">
              <a:lnSpc>
                <a:spcPct val="100000"/>
              </a:lnSpc>
            </a:pPr>
            <a:fld id="{B4010C76-013B-4BBC-94D2-760EDFA8DB2D}" type="slidenum">
              <a:rPr b="0" lang="fr-FR" sz="1400" spc="-1" strike="noStrike">
                <a:solidFill>
                  <a:srgbClr val="000000"/>
                </a:solidFill>
                <a:latin typeface="Times New Roman"/>
                <a:ea typeface="Segoe UI"/>
              </a:rPr>
              <a:t>&lt;numéro&gt;</a:t>
            </a:fld>
            <a:endParaRPr b="0" lang="fr-FR" sz="1400" spc="-1" strike="noStrike">
              <a:latin typeface="Arial"/>
            </a:endParaRPr>
          </a:p>
        </p:txBody>
      </p:sp>
      <p:sp>
        <p:nvSpPr>
          <p:cNvPr id="373" name="CustomShape 3"/>
          <p:cNvSpPr/>
          <p:nvPr/>
        </p:nvSpPr>
        <p:spPr>
          <a:xfrm>
            <a:off x="4278960" y="10157400"/>
            <a:ext cx="3280320" cy="533880"/>
          </a:xfrm>
          <a:prstGeom prst="rect">
            <a:avLst/>
          </a:prstGeom>
          <a:noFill/>
          <a:ln>
            <a:noFill/>
          </a:ln>
        </p:spPr>
        <p:style>
          <a:lnRef idx="0"/>
          <a:fillRef idx="0"/>
          <a:effectRef idx="0"/>
          <a:fontRef idx="minor"/>
        </p:style>
        <p:txBody>
          <a:bodyPr lIns="90000" rIns="90000" tIns="45000" bIns="45000" anchor="b"/>
          <a:p>
            <a:pPr algn="r">
              <a:lnSpc>
                <a:spcPct val="100000"/>
              </a:lnSpc>
            </a:pPr>
            <a:fld id="{72842120-89C2-4559-8794-D63BD553C6B4}" type="slidenum">
              <a:rPr b="0" lang="fr-FR" sz="1400" spc="-1" strike="noStrike">
                <a:solidFill>
                  <a:srgbClr val="000000"/>
                </a:solidFill>
                <a:latin typeface="Times New Roman"/>
                <a:ea typeface="Segoe UI"/>
              </a:rPr>
              <a:t>&lt;numéro&gt;</a:t>
            </a:fld>
            <a:endParaRPr b="0" lang="fr-FR" sz="1400" spc="-1" strike="noStrike">
              <a:latin typeface="Arial"/>
            </a:endParaRPr>
          </a:p>
        </p:txBody>
      </p:sp>
      <p:sp>
        <p:nvSpPr>
          <p:cNvPr id="374" name="PlaceHolder 4"/>
          <p:cNvSpPr>
            <a:spLocks noGrp="1"/>
          </p:cNvSpPr>
          <p:nvPr>
            <p:ph type="body"/>
          </p:nvPr>
        </p:nvSpPr>
        <p:spPr>
          <a:xfrm>
            <a:off x="755640" y="5145120"/>
            <a:ext cx="6048000" cy="4209840"/>
          </a:xfrm>
          <a:prstGeom prst="rect">
            <a:avLst/>
          </a:prstGeom>
        </p:spPr>
        <p:txBody>
          <a:bodyPr lIns="0" rIns="0" tIns="0" bIns="0"/>
          <a:p>
            <a:endParaRPr b="0" lang="fr-FR" sz="2000" spc="-1" strike="noStrike">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5" name="CustomShape 1"/>
          <p:cNvSpPr/>
          <p:nvPr/>
        </p:nvSpPr>
        <p:spPr>
          <a:xfrm>
            <a:off x="4281480" y="0"/>
            <a:ext cx="3276360" cy="536040"/>
          </a:xfrm>
          <a:prstGeom prst="rect">
            <a:avLst/>
          </a:prstGeom>
          <a:noFill/>
          <a:ln>
            <a:noFill/>
          </a:ln>
        </p:spPr>
        <p:style>
          <a:lnRef idx="0"/>
          <a:fillRef idx="0"/>
          <a:effectRef idx="0"/>
          <a:fontRef idx="minor"/>
        </p:style>
        <p:txBody>
          <a:bodyPr lIns="90000" rIns="90000" tIns="45000" bIns="45000"/>
          <a:p>
            <a:pPr algn="r">
              <a:lnSpc>
                <a:spcPct val="100000"/>
              </a:lnSpc>
            </a:pPr>
            <a:fld id="{519B1A56-9E50-4300-A20F-EBC37FED2A79}" type="datetime">
              <a:rPr b="0" lang="fr-FR" sz="1200" spc="-1" strike="noStrike">
                <a:solidFill>
                  <a:srgbClr val="000000"/>
                </a:solidFill>
                <a:latin typeface="Calibri"/>
                <a:ea typeface="+mn-ea"/>
              </a:rPr>
              <a:t>23/11/2018</a:t>
            </a:fld>
            <a:endParaRPr b="0" lang="fr-FR" sz="1200" spc="-1" strike="noStrike">
              <a:latin typeface="Arial"/>
            </a:endParaRPr>
          </a:p>
        </p:txBody>
      </p:sp>
      <p:sp>
        <p:nvSpPr>
          <p:cNvPr id="376" name="CustomShape 2"/>
          <p:cNvSpPr/>
          <p:nvPr/>
        </p:nvSpPr>
        <p:spPr>
          <a:xfrm>
            <a:off x="4278960" y="10157400"/>
            <a:ext cx="3280320" cy="533880"/>
          </a:xfrm>
          <a:prstGeom prst="rect">
            <a:avLst/>
          </a:prstGeom>
          <a:noFill/>
          <a:ln>
            <a:noFill/>
          </a:ln>
        </p:spPr>
        <p:style>
          <a:lnRef idx="0"/>
          <a:fillRef idx="0"/>
          <a:effectRef idx="0"/>
          <a:fontRef idx="minor"/>
        </p:style>
        <p:txBody>
          <a:bodyPr lIns="0" rIns="0" tIns="0" bIns="0" anchor="b"/>
          <a:p>
            <a:pPr algn="r">
              <a:lnSpc>
                <a:spcPct val="100000"/>
              </a:lnSpc>
            </a:pPr>
            <a:fld id="{A8005ADF-2CB9-429B-A72F-927271C4BAF4}" type="slidenum">
              <a:rPr b="0" lang="fr-FR" sz="1400" spc="-1" strike="noStrike">
                <a:solidFill>
                  <a:srgbClr val="000000"/>
                </a:solidFill>
                <a:latin typeface="Times New Roman"/>
                <a:ea typeface="Segoe UI"/>
              </a:rPr>
              <a:t>&lt;numéro&gt;</a:t>
            </a:fld>
            <a:endParaRPr b="0" lang="fr-FR" sz="1400" spc="-1" strike="noStrike">
              <a:latin typeface="Arial"/>
            </a:endParaRPr>
          </a:p>
        </p:txBody>
      </p:sp>
      <p:sp>
        <p:nvSpPr>
          <p:cNvPr id="377" name="CustomShape 3"/>
          <p:cNvSpPr/>
          <p:nvPr/>
        </p:nvSpPr>
        <p:spPr>
          <a:xfrm>
            <a:off x="4278960" y="10157400"/>
            <a:ext cx="3280320" cy="533880"/>
          </a:xfrm>
          <a:prstGeom prst="rect">
            <a:avLst/>
          </a:prstGeom>
          <a:noFill/>
          <a:ln>
            <a:noFill/>
          </a:ln>
        </p:spPr>
        <p:style>
          <a:lnRef idx="0"/>
          <a:fillRef idx="0"/>
          <a:effectRef idx="0"/>
          <a:fontRef idx="minor"/>
        </p:style>
        <p:txBody>
          <a:bodyPr lIns="90000" rIns="90000" tIns="45000" bIns="45000" anchor="b"/>
          <a:p>
            <a:pPr algn="r">
              <a:lnSpc>
                <a:spcPct val="100000"/>
              </a:lnSpc>
            </a:pPr>
            <a:fld id="{6E38D988-4B17-4F51-A4C8-FA5B120740C6}" type="slidenum">
              <a:rPr b="0" lang="fr-FR" sz="1400" spc="-1" strike="noStrike">
                <a:solidFill>
                  <a:srgbClr val="000000"/>
                </a:solidFill>
                <a:latin typeface="Times New Roman"/>
                <a:ea typeface="Segoe UI"/>
              </a:rPr>
              <a:t>&lt;numéro&gt;</a:t>
            </a:fld>
            <a:endParaRPr b="0" lang="fr-FR" sz="1400" spc="-1" strike="noStrike">
              <a:latin typeface="Arial"/>
            </a:endParaRPr>
          </a:p>
        </p:txBody>
      </p:sp>
      <p:sp>
        <p:nvSpPr>
          <p:cNvPr id="378" name="PlaceHolder 4"/>
          <p:cNvSpPr>
            <a:spLocks noGrp="1"/>
          </p:cNvSpPr>
          <p:nvPr>
            <p:ph type="body"/>
          </p:nvPr>
        </p:nvSpPr>
        <p:spPr>
          <a:xfrm>
            <a:off x="755640" y="5145120"/>
            <a:ext cx="6048000" cy="4209840"/>
          </a:xfrm>
          <a:prstGeom prst="rect">
            <a:avLst/>
          </a:prstGeom>
        </p:spPr>
        <p:txBody>
          <a:bodyPr lIns="0" rIns="0" tIns="0" bIns="0"/>
          <a:p>
            <a:endParaRPr b="0" lang="fr-FR" sz="2000" spc="-1" strike="noStrike">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9" name="CustomShape 1"/>
          <p:cNvSpPr/>
          <p:nvPr/>
        </p:nvSpPr>
        <p:spPr>
          <a:xfrm>
            <a:off x="4281480" y="0"/>
            <a:ext cx="3276360" cy="536040"/>
          </a:xfrm>
          <a:prstGeom prst="rect">
            <a:avLst/>
          </a:prstGeom>
          <a:noFill/>
          <a:ln>
            <a:noFill/>
          </a:ln>
        </p:spPr>
        <p:style>
          <a:lnRef idx="0"/>
          <a:fillRef idx="0"/>
          <a:effectRef idx="0"/>
          <a:fontRef idx="minor"/>
        </p:style>
        <p:txBody>
          <a:bodyPr lIns="90000" rIns="90000" tIns="45000" bIns="45000"/>
          <a:p>
            <a:pPr algn="r">
              <a:lnSpc>
                <a:spcPct val="100000"/>
              </a:lnSpc>
            </a:pPr>
            <a:fld id="{F275A8F2-5E9D-4BF7-8E81-4AAEE0C4AE6A}" type="datetime">
              <a:rPr b="0" lang="fr-FR" sz="1200" spc="-1" strike="noStrike">
                <a:solidFill>
                  <a:srgbClr val="000000"/>
                </a:solidFill>
                <a:latin typeface="Calibri"/>
                <a:ea typeface="+mn-ea"/>
              </a:rPr>
              <a:t>23/11/2018</a:t>
            </a:fld>
            <a:endParaRPr b="0" lang="fr-FR" sz="1200" spc="-1" strike="noStrike">
              <a:latin typeface="Arial"/>
            </a:endParaRPr>
          </a:p>
        </p:txBody>
      </p:sp>
      <p:sp>
        <p:nvSpPr>
          <p:cNvPr id="380" name="CustomShape 2"/>
          <p:cNvSpPr/>
          <p:nvPr/>
        </p:nvSpPr>
        <p:spPr>
          <a:xfrm>
            <a:off x="4278960" y="10157400"/>
            <a:ext cx="3280320" cy="533880"/>
          </a:xfrm>
          <a:prstGeom prst="rect">
            <a:avLst/>
          </a:prstGeom>
          <a:noFill/>
          <a:ln>
            <a:noFill/>
          </a:ln>
        </p:spPr>
        <p:style>
          <a:lnRef idx="0"/>
          <a:fillRef idx="0"/>
          <a:effectRef idx="0"/>
          <a:fontRef idx="minor"/>
        </p:style>
        <p:txBody>
          <a:bodyPr lIns="0" rIns="0" tIns="0" bIns="0" anchor="b"/>
          <a:p>
            <a:pPr algn="r">
              <a:lnSpc>
                <a:spcPct val="100000"/>
              </a:lnSpc>
            </a:pPr>
            <a:fld id="{E36AF7FD-A3BB-4489-8A77-FFE1998B3812}" type="slidenum">
              <a:rPr b="0" lang="fr-FR" sz="1400" spc="-1" strike="noStrike">
                <a:solidFill>
                  <a:srgbClr val="000000"/>
                </a:solidFill>
                <a:latin typeface="Times New Roman"/>
                <a:ea typeface="Segoe UI"/>
              </a:rPr>
              <a:t>&lt;numéro&gt;</a:t>
            </a:fld>
            <a:endParaRPr b="0" lang="fr-FR" sz="1400" spc="-1" strike="noStrike">
              <a:latin typeface="Arial"/>
            </a:endParaRPr>
          </a:p>
        </p:txBody>
      </p:sp>
      <p:sp>
        <p:nvSpPr>
          <p:cNvPr id="381" name="CustomShape 3"/>
          <p:cNvSpPr/>
          <p:nvPr/>
        </p:nvSpPr>
        <p:spPr>
          <a:xfrm>
            <a:off x="4278960" y="10157400"/>
            <a:ext cx="3280320" cy="533880"/>
          </a:xfrm>
          <a:prstGeom prst="rect">
            <a:avLst/>
          </a:prstGeom>
          <a:noFill/>
          <a:ln>
            <a:noFill/>
          </a:ln>
        </p:spPr>
        <p:style>
          <a:lnRef idx="0"/>
          <a:fillRef idx="0"/>
          <a:effectRef idx="0"/>
          <a:fontRef idx="minor"/>
        </p:style>
        <p:txBody>
          <a:bodyPr lIns="90000" rIns="90000" tIns="45000" bIns="45000" anchor="b"/>
          <a:p>
            <a:pPr algn="r">
              <a:lnSpc>
                <a:spcPct val="100000"/>
              </a:lnSpc>
            </a:pPr>
            <a:fld id="{E76AD530-C18A-4011-9B17-BFF371DB5755}" type="slidenum">
              <a:rPr b="0" lang="fr-FR" sz="1400" spc="-1" strike="noStrike">
                <a:solidFill>
                  <a:srgbClr val="000000"/>
                </a:solidFill>
                <a:latin typeface="Times New Roman"/>
                <a:ea typeface="Segoe UI"/>
              </a:rPr>
              <a:t>&lt;numéro&gt;</a:t>
            </a:fld>
            <a:endParaRPr b="0" lang="fr-FR" sz="1400" spc="-1" strike="noStrike">
              <a:latin typeface="Arial"/>
            </a:endParaRPr>
          </a:p>
        </p:txBody>
      </p:sp>
      <p:sp>
        <p:nvSpPr>
          <p:cNvPr id="382" name="PlaceHolder 4"/>
          <p:cNvSpPr>
            <a:spLocks noGrp="1"/>
          </p:cNvSpPr>
          <p:nvPr>
            <p:ph type="body"/>
          </p:nvPr>
        </p:nvSpPr>
        <p:spPr>
          <a:xfrm>
            <a:off x="755640" y="5145120"/>
            <a:ext cx="6048000" cy="4209840"/>
          </a:xfrm>
          <a:prstGeom prst="rect">
            <a:avLst/>
          </a:prstGeom>
        </p:spPr>
        <p:txBody>
          <a:bodyPr lIns="0" rIns="0" tIns="0" bIns="0"/>
          <a:p>
            <a:endParaRPr b="0" lang="fr-FR" sz="2000" spc="-1" strike="noStrike">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3" name="CustomShape 1"/>
          <p:cNvSpPr/>
          <p:nvPr/>
        </p:nvSpPr>
        <p:spPr>
          <a:xfrm>
            <a:off x="4281480" y="0"/>
            <a:ext cx="3276360" cy="536040"/>
          </a:xfrm>
          <a:prstGeom prst="rect">
            <a:avLst/>
          </a:prstGeom>
          <a:noFill/>
          <a:ln>
            <a:noFill/>
          </a:ln>
        </p:spPr>
        <p:style>
          <a:lnRef idx="0"/>
          <a:fillRef idx="0"/>
          <a:effectRef idx="0"/>
          <a:fontRef idx="minor"/>
        </p:style>
        <p:txBody>
          <a:bodyPr lIns="90000" rIns="90000" tIns="45000" bIns="45000"/>
          <a:p>
            <a:pPr algn="r">
              <a:lnSpc>
                <a:spcPct val="100000"/>
              </a:lnSpc>
            </a:pPr>
            <a:fld id="{7A9F976E-8CF2-4B9F-9310-6F1A6ACEA9E9}" type="datetime">
              <a:rPr b="0" lang="fr-FR" sz="1200" spc="-1" strike="noStrike">
                <a:solidFill>
                  <a:srgbClr val="000000"/>
                </a:solidFill>
                <a:latin typeface="Calibri"/>
                <a:ea typeface="+mn-ea"/>
              </a:rPr>
              <a:t>23/11/2018</a:t>
            </a:fld>
            <a:endParaRPr b="0" lang="fr-FR" sz="1200" spc="-1" strike="noStrike">
              <a:latin typeface="Arial"/>
            </a:endParaRPr>
          </a:p>
        </p:txBody>
      </p:sp>
      <p:sp>
        <p:nvSpPr>
          <p:cNvPr id="384" name="CustomShape 2"/>
          <p:cNvSpPr/>
          <p:nvPr/>
        </p:nvSpPr>
        <p:spPr>
          <a:xfrm>
            <a:off x="4278960" y="10157400"/>
            <a:ext cx="3280320" cy="533880"/>
          </a:xfrm>
          <a:prstGeom prst="rect">
            <a:avLst/>
          </a:prstGeom>
          <a:noFill/>
          <a:ln>
            <a:noFill/>
          </a:ln>
        </p:spPr>
        <p:style>
          <a:lnRef idx="0"/>
          <a:fillRef idx="0"/>
          <a:effectRef idx="0"/>
          <a:fontRef idx="minor"/>
        </p:style>
        <p:txBody>
          <a:bodyPr lIns="0" rIns="0" tIns="0" bIns="0" anchor="b"/>
          <a:p>
            <a:pPr algn="r">
              <a:lnSpc>
                <a:spcPct val="100000"/>
              </a:lnSpc>
            </a:pPr>
            <a:fld id="{40B2DE7F-A070-4C46-B8C8-00770355B15D}" type="slidenum">
              <a:rPr b="0" lang="fr-FR" sz="1400" spc="-1" strike="noStrike">
                <a:solidFill>
                  <a:srgbClr val="000000"/>
                </a:solidFill>
                <a:latin typeface="Times New Roman"/>
                <a:ea typeface="Segoe UI"/>
              </a:rPr>
              <a:t>&lt;numéro&gt;</a:t>
            </a:fld>
            <a:endParaRPr b="0" lang="fr-FR" sz="1400" spc="-1" strike="noStrike">
              <a:latin typeface="Arial"/>
            </a:endParaRPr>
          </a:p>
        </p:txBody>
      </p:sp>
      <p:sp>
        <p:nvSpPr>
          <p:cNvPr id="385" name="CustomShape 3"/>
          <p:cNvSpPr/>
          <p:nvPr/>
        </p:nvSpPr>
        <p:spPr>
          <a:xfrm>
            <a:off x="4278960" y="10157400"/>
            <a:ext cx="3280320" cy="533880"/>
          </a:xfrm>
          <a:prstGeom prst="rect">
            <a:avLst/>
          </a:prstGeom>
          <a:noFill/>
          <a:ln>
            <a:noFill/>
          </a:ln>
        </p:spPr>
        <p:style>
          <a:lnRef idx="0"/>
          <a:fillRef idx="0"/>
          <a:effectRef idx="0"/>
          <a:fontRef idx="minor"/>
        </p:style>
        <p:txBody>
          <a:bodyPr lIns="90000" rIns="90000" tIns="45000" bIns="45000" anchor="b"/>
          <a:p>
            <a:pPr algn="r">
              <a:lnSpc>
                <a:spcPct val="100000"/>
              </a:lnSpc>
            </a:pPr>
            <a:fld id="{1AAA07B8-F2BC-4ECE-875F-CE9E58A9D001}" type="slidenum">
              <a:rPr b="0" lang="fr-FR" sz="1400" spc="-1" strike="noStrike">
                <a:solidFill>
                  <a:srgbClr val="000000"/>
                </a:solidFill>
                <a:latin typeface="Times New Roman"/>
                <a:ea typeface="Segoe UI"/>
              </a:rPr>
              <a:t>&lt;numéro&gt;</a:t>
            </a:fld>
            <a:endParaRPr b="0" lang="fr-FR" sz="1400" spc="-1" strike="noStrike">
              <a:latin typeface="Arial"/>
            </a:endParaRPr>
          </a:p>
        </p:txBody>
      </p:sp>
      <p:sp>
        <p:nvSpPr>
          <p:cNvPr id="386" name="PlaceHolder 4"/>
          <p:cNvSpPr>
            <a:spLocks noGrp="1"/>
          </p:cNvSpPr>
          <p:nvPr>
            <p:ph type="body"/>
          </p:nvPr>
        </p:nvSpPr>
        <p:spPr>
          <a:xfrm>
            <a:off x="755640" y="5145120"/>
            <a:ext cx="6048000" cy="4209840"/>
          </a:xfrm>
          <a:prstGeom prst="rect">
            <a:avLst/>
          </a:prstGeom>
        </p:spPr>
        <p:txBody>
          <a:bodyPr lIns="0" rIns="0" tIns="0" bIns="0"/>
          <a:p>
            <a:endParaRPr b="0" lang="fr-FR" sz="2000" spc="-1" strike="noStrike">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7" name="CustomShape 1"/>
          <p:cNvSpPr/>
          <p:nvPr/>
        </p:nvSpPr>
        <p:spPr>
          <a:xfrm>
            <a:off x="4281480" y="0"/>
            <a:ext cx="3276360" cy="536040"/>
          </a:xfrm>
          <a:prstGeom prst="rect">
            <a:avLst/>
          </a:prstGeom>
          <a:noFill/>
          <a:ln>
            <a:noFill/>
          </a:ln>
        </p:spPr>
        <p:style>
          <a:lnRef idx="0"/>
          <a:fillRef idx="0"/>
          <a:effectRef idx="0"/>
          <a:fontRef idx="minor"/>
        </p:style>
        <p:txBody>
          <a:bodyPr lIns="90000" rIns="90000" tIns="45000" bIns="45000"/>
          <a:p>
            <a:pPr algn="r">
              <a:lnSpc>
                <a:spcPct val="100000"/>
              </a:lnSpc>
            </a:pPr>
            <a:fld id="{DF5FCC65-267E-4267-AEE3-DF042A579188}" type="datetime">
              <a:rPr b="0" lang="fr-FR" sz="1200" spc="-1" strike="noStrike">
                <a:solidFill>
                  <a:srgbClr val="000000"/>
                </a:solidFill>
                <a:latin typeface="Calibri"/>
                <a:ea typeface="+mn-ea"/>
              </a:rPr>
              <a:t>23/11/2018</a:t>
            </a:fld>
            <a:endParaRPr b="0" lang="fr-FR" sz="1200" spc="-1" strike="noStrike">
              <a:latin typeface="Arial"/>
            </a:endParaRPr>
          </a:p>
        </p:txBody>
      </p:sp>
      <p:sp>
        <p:nvSpPr>
          <p:cNvPr id="388" name="CustomShape 2"/>
          <p:cNvSpPr/>
          <p:nvPr/>
        </p:nvSpPr>
        <p:spPr>
          <a:xfrm>
            <a:off x="4278960" y="10157400"/>
            <a:ext cx="3280320" cy="533880"/>
          </a:xfrm>
          <a:prstGeom prst="rect">
            <a:avLst/>
          </a:prstGeom>
          <a:noFill/>
          <a:ln>
            <a:noFill/>
          </a:ln>
        </p:spPr>
        <p:style>
          <a:lnRef idx="0"/>
          <a:fillRef idx="0"/>
          <a:effectRef idx="0"/>
          <a:fontRef idx="minor"/>
        </p:style>
        <p:txBody>
          <a:bodyPr lIns="0" rIns="0" tIns="0" bIns="0" anchor="b"/>
          <a:p>
            <a:pPr algn="r">
              <a:lnSpc>
                <a:spcPct val="100000"/>
              </a:lnSpc>
            </a:pPr>
            <a:fld id="{64297C4D-D3B6-4A6B-A580-B2434E6340E7}" type="slidenum">
              <a:rPr b="0" lang="fr-FR" sz="1400" spc="-1" strike="noStrike">
                <a:solidFill>
                  <a:srgbClr val="000000"/>
                </a:solidFill>
                <a:latin typeface="Times New Roman"/>
                <a:ea typeface="Segoe UI"/>
              </a:rPr>
              <a:t>&lt;numéro&gt;</a:t>
            </a:fld>
            <a:endParaRPr b="0" lang="fr-FR" sz="1400" spc="-1" strike="noStrike">
              <a:latin typeface="Arial"/>
            </a:endParaRPr>
          </a:p>
        </p:txBody>
      </p:sp>
      <p:sp>
        <p:nvSpPr>
          <p:cNvPr id="389" name="CustomShape 3"/>
          <p:cNvSpPr/>
          <p:nvPr/>
        </p:nvSpPr>
        <p:spPr>
          <a:xfrm>
            <a:off x="4278960" y="10157400"/>
            <a:ext cx="3280320" cy="533880"/>
          </a:xfrm>
          <a:prstGeom prst="rect">
            <a:avLst/>
          </a:prstGeom>
          <a:noFill/>
          <a:ln>
            <a:noFill/>
          </a:ln>
        </p:spPr>
        <p:style>
          <a:lnRef idx="0"/>
          <a:fillRef idx="0"/>
          <a:effectRef idx="0"/>
          <a:fontRef idx="minor"/>
        </p:style>
        <p:txBody>
          <a:bodyPr lIns="90000" rIns="90000" tIns="45000" bIns="45000" anchor="b"/>
          <a:p>
            <a:pPr algn="r">
              <a:lnSpc>
                <a:spcPct val="100000"/>
              </a:lnSpc>
            </a:pPr>
            <a:fld id="{21401945-74A6-4B1B-B430-1898566DD078}" type="slidenum">
              <a:rPr b="0" lang="fr-FR" sz="1400" spc="-1" strike="noStrike">
                <a:solidFill>
                  <a:srgbClr val="000000"/>
                </a:solidFill>
                <a:latin typeface="Times New Roman"/>
                <a:ea typeface="Segoe UI"/>
              </a:rPr>
              <a:t>&lt;numéro&gt;</a:t>
            </a:fld>
            <a:endParaRPr b="0" lang="fr-FR" sz="1400" spc="-1" strike="noStrike">
              <a:latin typeface="Arial"/>
            </a:endParaRPr>
          </a:p>
        </p:txBody>
      </p:sp>
      <p:sp>
        <p:nvSpPr>
          <p:cNvPr id="390" name="PlaceHolder 4"/>
          <p:cNvSpPr>
            <a:spLocks noGrp="1"/>
          </p:cNvSpPr>
          <p:nvPr>
            <p:ph type="body"/>
          </p:nvPr>
        </p:nvSpPr>
        <p:spPr>
          <a:xfrm>
            <a:off x="755640" y="5145120"/>
            <a:ext cx="6048000" cy="4209840"/>
          </a:xfrm>
          <a:prstGeom prst="rect">
            <a:avLst/>
          </a:prstGeom>
        </p:spPr>
        <p:txBody>
          <a:bodyPr lIns="0" rIns="0" tIns="0" bIns="0"/>
          <a:p>
            <a:endParaRPr b="0" lang="fr-FR" sz="20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24" name="PlaceHolder 2"/>
          <p:cNvSpPr>
            <a:spLocks noGrp="1"/>
          </p:cNvSpPr>
          <p:nvPr>
            <p:ph type="body"/>
          </p:nvPr>
        </p:nvSpPr>
        <p:spPr>
          <a:xfrm>
            <a:off x="504000" y="1768680"/>
            <a:ext cx="907200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25" name="PlaceHolder 3"/>
          <p:cNvSpPr>
            <a:spLocks noGrp="1"/>
          </p:cNvSpPr>
          <p:nvPr>
            <p:ph type="body"/>
          </p:nvPr>
        </p:nvSpPr>
        <p:spPr>
          <a:xfrm>
            <a:off x="504000" y="4058640"/>
            <a:ext cx="9072000" cy="20908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27" name="PlaceHolder 2"/>
          <p:cNvSpPr>
            <a:spLocks noGrp="1"/>
          </p:cNvSpPr>
          <p:nvPr>
            <p:ph type="body"/>
          </p:nvPr>
        </p:nvSpPr>
        <p:spPr>
          <a:xfrm>
            <a:off x="504000" y="176868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28" name="PlaceHolder 3"/>
          <p:cNvSpPr>
            <a:spLocks noGrp="1"/>
          </p:cNvSpPr>
          <p:nvPr>
            <p:ph type="body"/>
          </p:nvPr>
        </p:nvSpPr>
        <p:spPr>
          <a:xfrm>
            <a:off x="5152680" y="176868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29" name="PlaceHolder 4"/>
          <p:cNvSpPr>
            <a:spLocks noGrp="1"/>
          </p:cNvSpPr>
          <p:nvPr>
            <p:ph type="body"/>
          </p:nvPr>
        </p:nvSpPr>
        <p:spPr>
          <a:xfrm>
            <a:off x="5152680" y="405864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30" name="PlaceHolder 5"/>
          <p:cNvSpPr>
            <a:spLocks noGrp="1"/>
          </p:cNvSpPr>
          <p:nvPr>
            <p:ph type="body"/>
          </p:nvPr>
        </p:nvSpPr>
        <p:spPr>
          <a:xfrm>
            <a:off x="504000" y="405864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32" name="PlaceHolder 2"/>
          <p:cNvSpPr>
            <a:spLocks noGrp="1"/>
          </p:cNvSpPr>
          <p:nvPr>
            <p:ph type="body"/>
          </p:nvPr>
        </p:nvSpPr>
        <p:spPr>
          <a:xfrm>
            <a:off x="504000" y="1768680"/>
            <a:ext cx="292104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33" name="PlaceHolder 3"/>
          <p:cNvSpPr>
            <a:spLocks noGrp="1"/>
          </p:cNvSpPr>
          <p:nvPr>
            <p:ph type="body"/>
          </p:nvPr>
        </p:nvSpPr>
        <p:spPr>
          <a:xfrm>
            <a:off x="3571560" y="1768680"/>
            <a:ext cx="292104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34" name="PlaceHolder 4"/>
          <p:cNvSpPr>
            <a:spLocks noGrp="1"/>
          </p:cNvSpPr>
          <p:nvPr>
            <p:ph type="body"/>
          </p:nvPr>
        </p:nvSpPr>
        <p:spPr>
          <a:xfrm>
            <a:off x="6639120" y="1768680"/>
            <a:ext cx="292104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35" name="PlaceHolder 5"/>
          <p:cNvSpPr>
            <a:spLocks noGrp="1"/>
          </p:cNvSpPr>
          <p:nvPr>
            <p:ph type="body"/>
          </p:nvPr>
        </p:nvSpPr>
        <p:spPr>
          <a:xfrm>
            <a:off x="6639120" y="4058640"/>
            <a:ext cx="292104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36" name="PlaceHolder 6"/>
          <p:cNvSpPr>
            <a:spLocks noGrp="1"/>
          </p:cNvSpPr>
          <p:nvPr>
            <p:ph type="body"/>
          </p:nvPr>
        </p:nvSpPr>
        <p:spPr>
          <a:xfrm>
            <a:off x="3571560" y="4058640"/>
            <a:ext cx="292104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37" name="PlaceHolder 7"/>
          <p:cNvSpPr>
            <a:spLocks noGrp="1"/>
          </p:cNvSpPr>
          <p:nvPr>
            <p:ph type="body"/>
          </p:nvPr>
        </p:nvSpPr>
        <p:spPr>
          <a:xfrm>
            <a:off x="504000" y="4058640"/>
            <a:ext cx="2921040" cy="20908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1"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42" name="PlaceHolder 2"/>
          <p:cNvSpPr>
            <a:spLocks noGrp="1"/>
          </p:cNvSpPr>
          <p:nvPr>
            <p:ph type="subTitle"/>
          </p:nvPr>
        </p:nvSpPr>
        <p:spPr>
          <a:xfrm>
            <a:off x="504000" y="1768680"/>
            <a:ext cx="9072000" cy="4384080"/>
          </a:xfrm>
          <a:prstGeom prst="rect">
            <a:avLst/>
          </a:prstGeom>
        </p:spPr>
        <p:txBody>
          <a:bodyPr lIns="0" rIns="0" tIns="0" bIns="0" anchor="ctr"/>
          <a:p>
            <a:pPr algn="ctr"/>
            <a:endParaRPr b="0" lang="fr-FR"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3"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44" name="PlaceHolder 2"/>
          <p:cNvSpPr>
            <a:spLocks noGrp="1"/>
          </p:cNvSpPr>
          <p:nvPr>
            <p:ph type="body"/>
          </p:nvPr>
        </p:nvSpPr>
        <p:spPr>
          <a:xfrm>
            <a:off x="504000" y="1768680"/>
            <a:ext cx="9072000" cy="43840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46" name="PlaceHolder 2"/>
          <p:cNvSpPr>
            <a:spLocks noGrp="1"/>
          </p:cNvSpPr>
          <p:nvPr>
            <p:ph type="body"/>
          </p:nvPr>
        </p:nvSpPr>
        <p:spPr>
          <a:xfrm>
            <a:off x="504000" y="1768680"/>
            <a:ext cx="4426920" cy="4384080"/>
          </a:xfrm>
          <a:prstGeom prst="rect">
            <a:avLst/>
          </a:prstGeom>
        </p:spPr>
        <p:txBody>
          <a:bodyPr lIns="0" rIns="0" tIns="0" bIns="0">
            <a:normAutofit/>
          </a:bodyPr>
          <a:p>
            <a:endParaRPr b="0" lang="fr-FR" sz="2800" spc="-1" strike="noStrike">
              <a:solidFill>
                <a:srgbClr val="000000"/>
              </a:solidFill>
              <a:latin typeface="Arial"/>
            </a:endParaRPr>
          </a:p>
        </p:txBody>
      </p:sp>
      <p:sp>
        <p:nvSpPr>
          <p:cNvPr id="47" name="PlaceHolder 3"/>
          <p:cNvSpPr>
            <a:spLocks noGrp="1"/>
          </p:cNvSpPr>
          <p:nvPr>
            <p:ph type="body"/>
          </p:nvPr>
        </p:nvSpPr>
        <p:spPr>
          <a:xfrm>
            <a:off x="5152680" y="1768680"/>
            <a:ext cx="4426920" cy="43840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8"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9" name="PlaceHolder 1"/>
          <p:cNvSpPr>
            <a:spLocks noGrp="1"/>
          </p:cNvSpPr>
          <p:nvPr>
            <p:ph type="subTitle"/>
          </p:nvPr>
        </p:nvSpPr>
        <p:spPr>
          <a:xfrm>
            <a:off x="504000" y="301320"/>
            <a:ext cx="9071640" cy="5848560"/>
          </a:xfrm>
          <a:prstGeom prst="rect">
            <a:avLst/>
          </a:prstGeom>
        </p:spPr>
        <p:txBody>
          <a:bodyPr lIns="0" rIns="0" tIns="0" bIns="0" anchor="ctr"/>
          <a:p>
            <a:pPr algn="ctr"/>
            <a:endParaRPr b="0" lang="fr-FR"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51" name="PlaceHolder 2"/>
          <p:cNvSpPr>
            <a:spLocks noGrp="1"/>
          </p:cNvSpPr>
          <p:nvPr>
            <p:ph type="body"/>
          </p:nvPr>
        </p:nvSpPr>
        <p:spPr>
          <a:xfrm>
            <a:off x="504000" y="176868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52" name="PlaceHolder 3"/>
          <p:cNvSpPr>
            <a:spLocks noGrp="1"/>
          </p:cNvSpPr>
          <p:nvPr>
            <p:ph type="body"/>
          </p:nvPr>
        </p:nvSpPr>
        <p:spPr>
          <a:xfrm>
            <a:off x="504000" y="405864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53" name="PlaceHolder 4"/>
          <p:cNvSpPr>
            <a:spLocks noGrp="1"/>
          </p:cNvSpPr>
          <p:nvPr>
            <p:ph type="body"/>
          </p:nvPr>
        </p:nvSpPr>
        <p:spPr>
          <a:xfrm>
            <a:off x="5152680" y="1768680"/>
            <a:ext cx="4426920" cy="43840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3" name="PlaceHolder 2"/>
          <p:cNvSpPr>
            <a:spLocks noGrp="1"/>
          </p:cNvSpPr>
          <p:nvPr>
            <p:ph type="subTitle"/>
          </p:nvPr>
        </p:nvSpPr>
        <p:spPr>
          <a:xfrm>
            <a:off x="504000" y="1768680"/>
            <a:ext cx="9072000" cy="4384080"/>
          </a:xfrm>
          <a:prstGeom prst="rect">
            <a:avLst/>
          </a:prstGeom>
        </p:spPr>
        <p:txBody>
          <a:bodyPr lIns="0" rIns="0" tIns="0" bIns="0" anchor="ctr"/>
          <a:p>
            <a:pPr algn="ctr"/>
            <a:endParaRPr b="0" lang="fr-FR"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55" name="PlaceHolder 2"/>
          <p:cNvSpPr>
            <a:spLocks noGrp="1"/>
          </p:cNvSpPr>
          <p:nvPr>
            <p:ph type="body"/>
          </p:nvPr>
        </p:nvSpPr>
        <p:spPr>
          <a:xfrm>
            <a:off x="504000" y="1768680"/>
            <a:ext cx="4426920" cy="4384080"/>
          </a:xfrm>
          <a:prstGeom prst="rect">
            <a:avLst/>
          </a:prstGeom>
        </p:spPr>
        <p:txBody>
          <a:bodyPr lIns="0" rIns="0" tIns="0" bIns="0">
            <a:normAutofit/>
          </a:bodyPr>
          <a:p>
            <a:endParaRPr b="0" lang="fr-FR" sz="2800" spc="-1" strike="noStrike">
              <a:solidFill>
                <a:srgbClr val="000000"/>
              </a:solidFill>
              <a:latin typeface="Arial"/>
            </a:endParaRPr>
          </a:p>
        </p:txBody>
      </p:sp>
      <p:sp>
        <p:nvSpPr>
          <p:cNvPr id="56" name="PlaceHolder 3"/>
          <p:cNvSpPr>
            <a:spLocks noGrp="1"/>
          </p:cNvSpPr>
          <p:nvPr>
            <p:ph type="body"/>
          </p:nvPr>
        </p:nvSpPr>
        <p:spPr>
          <a:xfrm>
            <a:off x="5152680" y="176868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57" name="PlaceHolder 4"/>
          <p:cNvSpPr>
            <a:spLocks noGrp="1"/>
          </p:cNvSpPr>
          <p:nvPr>
            <p:ph type="body"/>
          </p:nvPr>
        </p:nvSpPr>
        <p:spPr>
          <a:xfrm>
            <a:off x="5152680" y="405864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59" name="PlaceHolder 2"/>
          <p:cNvSpPr>
            <a:spLocks noGrp="1"/>
          </p:cNvSpPr>
          <p:nvPr>
            <p:ph type="body"/>
          </p:nvPr>
        </p:nvSpPr>
        <p:spPr>
          <a:xfrm>
            <a:off x="504000" y="176868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60" name="PlaceHolder 3"/>
          <p:cNvSpPr>
            <a:spLocks noGrp="1"/>
          </p:cNvSpPr>
          <p:nvPr>
            <p:ph type="body"/>
          </p:nvPr>
        </p:nvSpPr>
        <p:spPr>
          <a:xfrm>
            <a:off x="5152680" y="176868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61" name="PlaceHolder 4"/>
          <p:cNvSpPr>
            <a:spLocks noGrp="1"/>
          </p:cNvSpPr>
          <p:nvPr>
            <p:ph type="body"/>
          </p:nvPr>
        </p:nvSpPr>
        <p:spPr>
          <a:xfrm>
            <a:off x="504000" y="4058640"/>
            <a:ext cx="9072000" cy="20908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63" name="PlaceHolder 2"/>
          <p:cNvSpPr>
            <a:spLocks noGrp="1"/>
          </p:cNvSpPr>
          <p:nvPr>
            <p:ph type="body"/>
          </p:nvPr>
        </p:nvSpPr>
        <p:spPr>
          <a:xfrm>
            <a:off x="504000" y="1768680"/>
            <a:ext cx="907200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64" name="PlaceHolder 3"/>
          <p:cNvSpPr>
            <a:spLocks noGrp="1"/>
          </p:cNvSpPr>
          <p:nvPr>
            <p:ph type="body"/>
          </p:nvPr>
        </p:nvSpPr>
        <p:spPr>
          <a:xfrm>
            <a:off x="504000" y="4058640"/>
            <a:ext cx="9072000" cy="20908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66" name="PlaceHolder 2"/>
          <p:cNvSpPr>
            <a:spLocks noGrp="1"/>
          </p:cNvSpPr>
          <p:nvPr>
            <p:ph type="body"/>
          </p:nvPr>
        </p:nvSpPr>
        <p:spPr>
          <a:xfrm>
            <a:off x="504000" y="176868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67" name="PlaceHolder 3"/>
          <p:cNvSpPr>
            <a:spLocks noGrp="1"/>
          </p:cNvSpPr>
          <p:nvPr>
            <p:ph type="body"/>
          </p:nvPr>
        </p:nvSpPr>
        <p:spPr>
          <a:xfrm>
            <a:off x="5152680" y="176868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68" name="PlaceHolder 4"/>
          <p:cNvSpPr>
            <a:spLocks noGrp="1"/>
          </p:cNvSpPr>
          <p:nvPr>
            <p:ph type="body"/>
          </p:nvPr>
        </p:nvSpPr>
        <p:spPr>
          <a:xfrm>
            <a:off x="5152680" y="405864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69" name="PlaceHolder 5"/>
          <p:cNvSpPr>
            <a:spLocks noGrp="1"/>
          </p:cNvSpPr>
          <p:nvPr>
            <p:ph type="body"/>
          </p:nvPr>
        </p:nvSpPr>
        <p:spPr>
          <a:xfrm>
            <a:off x="504000" y="405864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71" name="PlaceHolder 2"/>
          <p:cNvSpPr>
            <a:spLocks noGrp="1"/>
          </p:cNvSpPr>
          <p:nvPr>
            <p:ph type="body"/>
          </p:nvPr>
        </p:nvSpPr>
        <p:spPr>
          <a:xfrm>
            <a:off x="504000" y="1768680"/>
            <a:ext cx="292104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72" name="PlaceHolder 3"/>
          <p:cNvSpPr>
            <a:spLocks noGrp="1"/>
          </p:cNvSpPr>
          <p:nvPr>
            <p:ph type="body"/>
          </p:nvPr>
        </p:nvSpPr>
        <p:spPr>
          <a:xfrm>
            <a:off x="3571560" y="1768680"/>
            <a:ext cx="292104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73" name="PlaceHolder 4"/>
          <p:cNvSpPr>
            <a:spLocks noGrp="1"/>
          </p:cNvSpPr>
          <p:nvPr>
            <p:ph type="body"/>
          </p:nvPr>
        </p:nvSpPr>
        <p:spPr>
          <a:xfrm>
            <a:off x="6639120" y="1768680"/>
            <a:ext cx="292104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74" name="PlaceHolder 5"/>
          <p:cNvSpPr>
            <a:spLocks noGrp="1"/>
          </p:cNvSpPr>
          <p:nvPr>
            <p:ph type="body"/>
          </p:nvPr>
        </p:nvSpPr>
        <p:spPr>
          <a:xfrm>
            <a:off x="6639120" y="4058640"/>
            <a:ext cx="292104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75" name="PlaceHolder 6"/>
          <p:cNvSpPr>
            <a:spLocks noGrp="1"/>
          </p:cNvSpPr>
          <p:nvPr>
            <p:ph type="body"/>
          </p:nvPr>
        </p:nvSpPr>
        <p:spPr>
          <a:xfrm>
            <a:off x="3571560" y="4058640"/>
            <a:ext cx="292104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76" name="PlaceHolder 7"/>
          <p:cNvSpPr>
            <a:spLocks noGrp="1"/>
          </p:cNvSpPr>
          <p:nvPr>
            <p:ph type="body"/>
          </p:nvPr>
        </p:nvSpPr>
        <p:spPr>
          <a:xfrm>
            <a:off x="504000" y="4058640"/>
            <a:ext cx="2921040" cy="20908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9"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80" name="PlaceHolder 2"/>
          <p:cNvSpPr>
            <a:spLocks noGrp="1"/>
          </p:cNvSpPr>
          <p:nvPr>
            <p:ph type="subTitle"/>
          </p:nvPr>
        </p:nvSpPr>
        <p:spPr>
          <a:xfrm>
            <a:off x="504000" y="1768680"/>
            <a:ext cx="9072000" cy="4384080"/>
          </a:xfrm>
          <a:prstGeom prst="rect">
            <a:avLst/>
          </a:prstGeom>
        </p:spPr>
        <p:txBody>
          <a:bodyPr lIns="0" rIns="0" tIns="0" bIns="0" anchor="ctr"/>
          <a:p>
            <a:pPr algn="ctr"/>
            <a:endParaRPr b="0" lang="fr-FR"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82" name="PlaceHolder 2"/>
          <p:cNvSpPr>
            <a:spLocks noGrp="1"/>
          </p:cNvSpPr>
          <p:nvPr>
            <p:ph type="body"/>
          </p:nvPr>
        </p:nvSpPr>
        <p:spPr>
          <a:xfrm>
            <a:off x="504000" y="1768680"/>
            <a:ext cx="9072000" cy="43840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84" name="PlaceHolder 2"/>
          <p:cNvSpPr>
            <a:spLocks noGrp="1"/>
          </p:cNvSpPr>
          <p:nvPr>
            <p:ph type="body"/>
          </p:nvPr>
        </p:nvSpPr>
        <p:spPr>
          <a:xfrm>
            <a:off x="504000" y="1768680"/>
            <a:ext cx="4426920" cy="4384080"/>
          </a:xfrm>
          <a:prstGeom prst="rect">
            <a:avLst/>
          </a:prstGeom>
        </p:spPr>
        <p:txBody>
          <a:bodyPr lIns="0" rIns="0" tIns="0" bIns="0">
            <a:normAutofit/>
          </a:bodyPr>
          <a:p>
            <a:endParaRPr b="0" lang="fr-FR" sz="2800" spc="-1" strike="noStrike">
              <a:solidFill>
                <a:srgbClr val="000000"/>
              </a:solidFill>
              <a:latin typeface="Arial"/>
            </a:endParaRPr>
          </a:p>
        </p:txBody>
      </p:sp>
      <p:sp>
        <p:nvSpPr>
          <p:cNvPr id="85" name="PlaceHolder 3"/>
          <p:cNvSpPr>
            <a:spLocks noGrp="1"/>
          </p:cNvSpPr>
          <p:nvPr>
            <p:ph type="body"/>
          </p:nvPr>
        </p:nvSpPr>
        <p:spPr>
          <a:xfrm>
            <a:off x="5152680" y="1768680"/>
            <a:ext cx="4426920" cy="43840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6"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5" name="PlaceHolder 2"/>
          <p:cNvSpPr>
            <a:spLocks noGrp="1"/>
          </p:cNvSpPr>
          <p:nvPr>
            <p:ph type="body"/>
          </p:nvPr>
        </p:nvSpPr>
        <p:spPr>
          <a:xfrm>
            <a:off x="504000" y="1768680"/>
            <a:ext cx="9072000" cy="43840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7" name="PlaceHolder 1"/>
          <p:cNvSpPr>
            <a:spLocks noGrp="1"/>
          </p:cNvSpPr>
          <p:nvPr>
            <p:ph type="subTitle"/>
          </p:nvPr>
        </p:nvSpPr>
        <p:spPr>
          <a:xfrm>
            <a:off x="504000" y="301320"/>
            <a:ext cx="9071640" cy="5848560"/>
          </a:xfrm>
          <a:prstGeom prst="rect">
            <a:avLst/>
          </a:prstGeom>
        </p:spPr>
        <p:txBody>
          <a:bodyPr lIns="0" rIns="0" tIns="0" bIns="0" anchor="ctr"/>
          <a:p>
            <a:pPr algn="ctr"/>
            <a:endParaRPr b="0" lang="fr-FR"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89" name="PlaceHolder 2"/>
          <p:cNvSpPr>
            <a:spLocks noGrp="1"/>
          </p:cNvSpPr>
          <p:nvPr>
            <p:ph type="body"/>
          </p:nvPr>
        </p:nvSpPr>
        <p:spPr>
          <a:xfrm>
            <a:off x="504000" y="176868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90" name="PlaceHolder 3"/>
          <p:cNvSpPr>
            <a:spLocks noGrp="1"/>
          </p:cNvSpPr>
          <p:nvPr>
            <p:ph type="body"/>
          </p:nvPr>
        </p:nvSpPr>
        <p:spPr>
          <a:xfrm>
            <a:off x="504000" y="405864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91" name="PlaceHolder 4"/>
          <p:cNvSpPr>
            <a:spLocks noGrp="1"/>
          </p:cNvSpPr>
          <p:nvPr>
            <p:ph type="body"/>
          </p:nvPr>
        </p:nvSpPr>
        <p:spPr>
          <a:xfrm>
            <a:off x="5152680" y="1768680"/>
            <a:ext cx="4426920" cy="43840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93" name="PlaceHolder 2"/>
          <p:cNvSpPr>
            <a:spLocks noGrp="1"/>
          </p:cNvSpPr>
          <p:nvPr>
            <p:ph type="body"/>
          </p:nvPr>
        </p:nvSpPr>
        <p:spPr>
          <a:xfrm>
            <a:off x="504000" y="1768680"/>
            <a:ext cx="4426920" cy="4384080"/>
          </a:xfrm>
          <a:prstGeom prst="rect">
            <a:avLst/>
          </a:prstGeom>
        </p:spPr>
        <p:txBody>
          <a:bodyPr lIns="0" rIns="0" tIns="0" bIns="0">
            <a:normAutofit/>
          </a:bodyPr>
          <a:p>
            <a:endParaRPr b="0" lang="fr-FR" sz="2800" spc="-1" strike="noStrike">
              <a:solidFill>
                <a:srgbClr val="000000"/>
              </a:solidFill>
              <a:latin typeface="Arial"/>
            </a:endParaRPr>
          </a:p>
        </p:txBody>
      </p:sp>
      <p:sp>
        <p:nvSpPr>
          <p:cNvPr id="94" name="PlaceHolder 3"/>
          <p:cNvSpPr>
            <a:spLocks noGrp="1"/>
          </p:cNvSpPr>
          <p:nvPr>
            <p:ph type="body"/>
          </p:nvPr>
        </p:nvSpPr>
        <p:spPr>
          <a:xfrm>
            <a:off x="5152680" y="176868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95" name="PlaceHolder 4"/>
          <p:cNvSpPr>
            <a:spLocks noGrp="1"/>
          </p:cNvSpPr>
          <p:nvPr>
            <p:ph type="body"/>
          </p:nvPr>
        </p:nvSpPr>
        <p:spPr>
          <a:xfrm>
            <a:off x="5152680" y="405864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97" name="PlaceHolder 2"/>
          <p:cNvSpPr>
            <a:spLocks noGrp="1"/>
          </p:cNvSpPr>
          <p:nvPr>
            <p:ph type="body"/>
          </p:nvPr>
        </p:nvSpPr>
        <p:spPr>
          <a:xfrm>
            <a:off x="504000" y="176868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98" name="PlaceHolder 3"/>
          <p:cNvSpPr>
            <a:spLocks noGrp="1"/>
          </p:cNvSpPr>
          <p:nvPr>
            <p:ph type="body"/>
          </p:nvPr>
        </p:nvSpPr>
        <p:spPr>
          <a:xfrm>
            <a:off x="5152680" y="176868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99" name="PlaceHolder 4"/>
          <p:cNvSpPr>
            <a:spLocks noGrp="1"/>
          </p:cNvSpPr>
          <p:nvPr>
            <p:ph type="body"/>
          </p:nvPr>
        </p:nvSpPr>
        <p:spPr>
          <a:xfrm>
            <a:off x="504000" y="4058640"/>
            <a:ext cx="9072000" cy="20908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101" name="PlaceHolder 2"/>
          <p:cNvSpPr>
            <a:spLocks noGrp="1"/>
          </p:cNvSpPr>
          <p:nvPr>
            <p:ph type="body"/>
          </p:nvPr>
        </p:nvSpPr>
        <p:spPr>
          <a:xfrm>
            <a:off x="504000" y="1768680"/>
            <a:ext cx="907200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102" name="PlaceHolder 3"/>
          <p:cNvSpPr>
            <a:spLocks noGrp="1"/>
          </p:cNvSpPr>
          <p:nvPr>
            <p:ph type="body"/>
          </p:nvPr>
        </p:nvSpPr>
        <p:spPr>
          <a:xfrm>
            <a:off x="504000" y="4058640"/>
            <a:ext cx="9072000" cy="20908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104" name="PlaceHolder 2"/>
          <p:cNvSpPr>
            <a:spLocks noGrp="1"/>
          </p:cNvSpPr>
          <p:nvPr>
            <p:ph type="body"/>
          </p:nvPr>
        </p:nvSpPr>
        <p:spPr>
          <a:xfrm>
            <a:off x="504000" y="176868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105" name="PlaceHolder 3"/>
          <p:cNvSpPr>
            <a:spLocks noGrp="1"/>
          </p:cNvSpPr>
          <p:nvPr>
            <p:ph type="body"/>
          </p:nvPr>
        </p:nvSpPr>
        <p:spPr>
          <a:xfrm>
            <a:off x="5152680" y="176868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106" name="PlaceHolder 4"/>
          <p:cNvSpPr>
            <a:spLocks noGrp="1"/>
          </p:cNvSpPr>
          <p:nvPr>
            <p:ph type="body"/>
          </p:nvPr>
        </p:nvSpPr>
        <p:spPr>
          <a:xfrm>
            <a:off x="5152680" y="405864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107" name="PlaceHolder 5"/>
          <p:cNvSpPr>
            <a:spLocks noGrp="1"/>
          </p:cNvSpPr>
          <p:nvPr>
            <p:ph type="body"/>
          </p:nvPr>
        </p:nvSpPr>
        <p:spPr>
          <a:xfrm>
            <a:off x="504000" y="405864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109" name="PlaceHolder 2"/>
          <p:cNvSpPr>
            <a:spLocks noGrp="1"/>
          </p:cNvSpPr>
          <p:nvPr>
            <p:ph type="body"/>
          </p:nvPr>
        </p:nvSpPr>
        <p:spPr>
          <a:xfrm>
            <a:off x="504000" y="1768680"/>
            <a:ext cx="292104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110" name="PlaceHolder 3"/>
          <p:cNvSpPr>
            <a:spLocks noGrp="1"/>
          </p:cNvSpPr>
          <p:nvPr>
            <p:ph type="body"/>
          </p:nvPr>
        </p:nvSpPr>
        <p:spPr>
          <a:xfrm>
            <a:off x="3571560" y="1768680"/>
            <a:ext cx="292104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111" name="PlaceHolder 4"/>
          <p:cNvSpPr>
            <a:spLocks noGrp="1"/>
          </p:cNvSpPr>
          <p:nvPr>
            <p:ph type="body"/>
          </p:nvPr>
        </p:nvSpPr>
        <p:spPr>
          <a:xfrm>
            <a:off x="6639120" y="1768680"/>
            <a:ext cx="292104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112" name="PlaceHolder 5"/>
          <p:cNvSpPr>
            <a:spLocks noGrp="1"/>
          </p:cNvSpPr>
          <p:nvPr>
            <p:ph type="body"/>
          </p:nvPr>
        </p:nvSpPr>
        <p:spPr>
          <a:xfrm>
            <a:off x="6639120" y="4058640"/>
            <a:ext cx="292104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113" name="PlaceHolder 6"/>
          <p:cNvSpPr>
            <a:spLocks noGrp="1"/>
          </p:cNvSpPr>
          <p:nvPr>
            <p:ph type="body"/>
          </p:nvPr>
        </p:nvSpPr>
        <p:spPr>
          <a:xfrm>
            <a:off x="3571560" y="4058640"/>
            <a:ext cx="292104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114" name="PlaceHolder 7"/>
          <p:cNvSpPr>
            <a:spLocks noGrp="1"/>
          </p:cNvSpPr>
          <p:nvPr>
            <p:ph type="body"/>
          </p:nvPr>
        </p:nvSpPr>
        <p:spPr>
          <a:xfrm>
            <a:off x="504000" y="4058640"/>
            <a:ext cx="2921040" cy="20908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19"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120" name="PlaceHolder 2"/>
          <p:cNvSpPr>
            <a:spLocks noGrp="1"/>
          </p:cNvSpPr>
          <p:nvPr>
            <p:ph type="subTitle"/>
          </p:nvPr>
        </p:nvSpPr>
        <p:spPr>
          <a:xfrm>
            <a:off x="504000" y="1768680"/>
            <a:ext cx="9072000" cy="4384080"/>
          </a:xfrm>
          <a:prstGeom prst="rect">
            <a:avLst/>
          </a:prstGeom>
        </p:spPr>
        <p:txBody>
          <a:bodyPr lIns="0" rIns="0" tIns="0" bIns="0" anchor="ctr"/>
          <a:p>
            <a:pPr algn="ctr"/>
            <a:endParaRPr b="0" lang="fr-FR"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122" name="PlaceHolder 2"/>
          <p:cNvSpPr>
            <a:spLocks noGrp="1"/>
          </p:cNvSpPr>
          <p:nvPr>
            <p:ph type="body"/>
          </p:nvPr>
        </p:nvSpPr>
        <p:spPr>
          <a:xfrm>
            <a:off x="504000" y="1768680"/>
            <a:ext cx="9072000" cy="43840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7" name="PlaceHolder 2"/>
          <p:cNvSpPr>
            <a:spLocks noGrp="1"/>
          </p:cNvSpPr>
          <p:nvPr>
            <p:ph type="body"/>
          </p:nvPr>
        </p:nvSpPr>
        <p:spPr>
          <a:xfrm>
            <a:off x="504000" y="1768680"/>
            <a:ext cx="4426920" cy="4384080"/>
          </a:xfrm>
          <a:prstGeom prst="rect">
            <a:avLst/>
          </a:prstGeom>
        </p:spPr>
        <p:txBody>
          <a:bodyPr lIns="0" rIns="0" tIns="0" bIns="0">
            <a:normAutofit/>
          </a:bodyPr>
          <a:p>
            <a:endParaRPr b="0" lang="fr-FR" sz="2800" spc="-1" strike="noStrike">
              <a:solidFill>
                <a:srgbClr val="000000"/>
              </a:solidFill>
              <a:latin typeface="Arial"/>
            </a:endParaRPr>
          </a:p>
        </p:txBody>
      </p:sp>
      <p:sp>
        <p:nvSpPr>
          <p:cNvPr id="8" name="PlaceHolder 3"/>
          <p:cNvSpPr>
            <a:spLocks noGrp="1"/>
          </p:cNvSpPr>
          <p:nvPr>
            <p:ph type="body"/>
          </p:nvPr>
        </p:nvSpPr>
        <p:spPr>
          <a:xfrm>
            <a:off x="5152680" y="1768680"/>
            <a:ext cx="4426920" cy="43840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3"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124" name="PlaceHolder 2"/>
          <p:cNvSpPr>
            <a:spLocks noGrp="1"/>
          </p:cNvSpPr>
          <p:nvPr>
            <p:ph type="body"/>
          </p:nvPr>
        </p:nvSpPr>
        <p:spPr>
          <a:xfrm>
            <a:off x="504000" y="1768680"/>
            <a:ext cx="4426920" cy="4384080"/>
          </a:xfrm>
          <a:prstGeom prst="rect">
            <a:avLst/>
          </a:prstGeom>
        </p:spPr>
        <p:txBody>
          <a:bodyPr lIns="0" rIns="0" tIns="0" bIns="0">
            <a:normAutofit/>
          </a:bodyPr>
          <a:p>
            <a:endParaRPr b="0" lang="fr-FR" sz="2800" spc="-1" strike="noStrike">
              <a:solidFill>
                <a:srgbClr val="000000"/>
              </a:solidFill>
              <a:latin typeface="Arial"/>
            </a:endParaRPr>
          </a:p>
        </p:txBody>
      </p:sp>
      <p:sp>
        <p:nvSpPr>
          <p:cNvPr id="125" name="PlaceHolder 3"/>
          <p:cNvSpPr>
            <a:spLocks noGrp="1"/>
          </p:cNvSpPr>
          <p:nvPr>
            <p:ph type="body"/>
          </p:nvPr>
        </p:nvSpPr>
        <p:spPr>
          <a:xfrm>
            <a:off x="5152680" y="1768680"/>
            <a:ext cx="4426920" cy="43840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6"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7" name="PlaceHolder 1"/>
          <p:cNvSpPr>
            <a:spLocks noGrp="1"/>
          </p:cNvSpPr>
          <p:nvPr>
            <p:ph type="subTitle"/>
          </p:nvPr>
        </p:nvSpPr>
        <p:spPr>
          <a:xfrm>
            <a:off x="504000" y="301320"/>
            <a:ext cx="9071640" cy="5848560"/>
          </a:xfrm>
          <a:prstGeom prst="rect">
            <a:avLst/>
          </a:prstGeom>
        </p:spPr>
        <p:txBody>
          <a:bodyPr lIns="0" rIns="0" tIns="0" bIns="0" anchor="ctr"/>
          <a:p>
            <a:pPr algn="ctr"/>
            <a:endParaRPr b="0" lang="fr-FR"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8"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129" name="PlaceHolder 2"/>
          <p:cNvSpPr>
            <a:spLocks noGrp="1"/>
          </p:cNvSpPr>
          <p:nvPr>
            <p:ph type="body"/>
          </p:nvPr>
        </p:nvSpPr>
        <p:spPr>
          <a:xfrm>
            <a:off x="504000" y="176868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130" name="PlaceHolder 3"/>
          <p:cNvSpPr>
            <a:spLocks noGrp="1"/>
          </p:cNvSpPr>
          <p:nvPr>
            <p:ph type="body"/>
          </p:nvPr>
        </p:nvSpPr>
        <p:spPr>
          <a:xfrm>
            <a:off x="504000" y="405864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131" name="PlaceHolder 4"/>
          <p:cNvSpPr>
            <a:spLocks noGrp="1"/>
          </p:cNvSpPr>
          <p:nvPr>
            <p:ph type="body"/>
          </p:nvPr>
        </p:nvSpPr>
        <p:spPr>
          <a:xfrm>
            <a:off x="5152680" y="1768680"/>
            <a:ext cx="4426920" cy="43840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133" name="PlaceHolder 2"/>
          <p:cNvSpPr>
            <a:spLocks noGrp="1"/>
          </p:cNvSpPr>
          <p:nvPr>
            <p:ph type="body"/>
          </p:nvPr>
        </p:nvSpPr>
        <p:spPr>
          <a:xfrm>
            <a:off x="504000" y="1768680"/>
            <a:ext cx="4426920" cy="4384080"/>
          </a:xfrm>
          <a:prstGeom prst="rect">
            <a:avLst/>
          </a:prstGeom>
        </p:spPr>
        <p:txBody>
          <a:bodyPr lIns="0" rIns="0" tIns="0" bIns="0">
            <a:normAutofit/>
          </a:bodyPr>
          <a:p>
            <a:endParaRPr b="0" lang="fr-FR" sz="2800" spc="-1" strike="noStrike">
              <a:solidFill>
                <a:srgbClr val="000000"/>
              </a:solidFill>
              <a:latin typeface="Arial"/>
            </a:endParaRPr>
          </a:p>
        </p:txBody>
      </p:sp>
      <p:sp>
        <p:nvSpPr>
          <p:cNvPr id="134" name="PlaceHolder 3"/>
          <p:cNvSpPr>
            <a:spLocks noGrp="1"/>
          </p:cNvSpPr>
          <p:nvPr>
            <p:ph type="body"/>
          </p:nvPr>
        </p:nvSpPr>
        <p:spPr>
          <a:xfrm>
            <a:off x="5152680" y="176868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135" name="PlaceHolder 4"/>
          <p:cNvSpPr>
            <a:spLocks noGrp="1"/>
          </p:cNvSpPr>
          <p:nvPr>
            <p:ph type="body"/>
          </p:nvPr>
        </p:nvSpPr>
        <p:spPr>
          <a:xfrm>
            <a:off x="5152680" y="405864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36"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137" name="PlaceHolder 2"/>
          <p:cNvSpPr>
            <a:spLocks noGrp="1"/>
          </p:cNvSpPr>
          <p:nvPr>
            <p:ph type="body"/>
          </p:nvPr>
        </p:nvSpPr>
        <p:spPr>
          <a:xfrm>
            <a:off x="504000" y="176868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138" name="PlaceHolder 3"/>
          <p:cNvSpPr>
            <a:spLocks noGrp="1"/>
          </p:cNvSpPr>
          <p:nvPr>
            <p:ph type="body"/>
          </p:nvPr>
        </p:nvSpPr>
        <p:spPr>
          <a:xfrm>
            <a:off x="5152680" y="176868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139" name="PlaceHolder 4"/>
          <p:cNvSpPr>
            <a:spLocks noGrp="1"/>
          </p:cNvSpPr>
          <p:nvPr>
            <p:ph type="body"/>
          </p:nvPr>
        </p:nvSpPr>
        <p:spPr>
          <a:xfrm>
            <a:off x="504000" y="4058640"/>
            <a:ext cx="9072000" cy="20908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141" name="PlaceHolder 2"/>
          <p:cNvSpPr>
            <a:spLocks noGrp="1"/>
          </p:cNvSpPr>
          <p:nvPr>
            <p:ph type="body"/>
          </p:nvPr>
        </p:nvSpPr>
        <p:spPr>
          <a:xfrm>
            <a:off x="504000" y="1768680"/>
            <a:ext cx="907200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142" name="PlaceHolder 3"/>
          <p:cNvSpPr>
            <a:spLocks noGrp="1"/>
          </p:cNvSpPr>
          <p:nvPr>
            <p:ph type="body"/>
          </p:nvPr>
        </p:nvSpPr>
        <p:spPr>
          <a:xfrm>
            <a:off x="504000" y="4058640"/>
            <a:ext cx="9072000" cy="20908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144" name="PlaceHolder 2"/>
          <p:cNvSpPr>
            <a:spLocks noGrp="1"/>
          </p:cNvSpPr>
          <p:nvPr>
            <p:ph type="body"/>
          </p:nvPr>
        </p:nvSpPr>
        <p:spPr>
          <a:xfrm>
            <a:off x="504000" y="176868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145" name="PlaceHolder 3"/>
          <p:cNvSpPr>
            <a:spLocks noGrp="1"/>
          </p:cNvSpPr>
          <p:nvPr>
            <p:ph type="body"/>
          </p:nvPr>
        </p:nvSpPr>
        <p:spPr>
          <a:xfrm>
            <a:off x="5152680" y="176868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146" name="PlaceHolder 4"/>
          <p:cNvSpPr>
            <a:spLocks noGrp="1"/>
          </p:cNvSpPr>
          <p:nvPr>
            <p:ph type="body"/>
          </p:nvPr>
        </p:nvSpPr>
        <p:spPr>
          <a:xfrm>
            <a:off x="5152680" y="405864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147" name="PlaceHolder 5"/>
          <p:cNvSpPr>
            <a:spLocks noGrp="1"/>
          </p:cNvSpPr>
          <p:nvPr>
            <p:ph type="body"/>
          </p:nvPr>
        </p:nvSpPr>
        <p:spPr>
          <a:xfrm>
            <a:off x="504000" y="405864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149" name="PlaceHolder 2"/>
          <p:cNvSpPr>
            <a:spLocks noGrp="1"/>
          </p:cNvSpPr>
          <p:nvPr>
            <p:ph type="body"/>
          </p:nvPr>
        </p:nvSpPr>
        <p:spPr>
          <a:xfrm>
            <a:off x="504000" y="1768680"/>
            <a:ext cx="292104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150" name="PlaceHolder 3"/>
          <p:cNvSpPr>
            <a:spLocks noGrp="1"/>
          </p:cNvSpPr>
          <p:nvPr>
            <p:ph type="body"/>
          </p:nvPr>
        </p:nvSpPr>
        <p:spPr>
          <a:xfrm>
            <a:off x="3571560" y="1768680"/>
            <a:ext cx="292104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151" name="PlaceHolder 4"/>
          <p:cNvSpPr>
            <a:spLocks noGrp="1"/>
          </p:cNvSpPr>
          <p:nvPr>
            <p:ph type="body"/>
          </p:nvPr>
        </p:nvSpPr>
        <p:spPr>
          <a:xfrm>
            <a:off x="6639120" y="1768680"/>
            <a:ext cx="292104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152" name="PlaceHolder 5"/>
          <p:cNvSpPr>
            <a:spLocks noGrp="1"/>
          </p:cNvSpPr>
          <p:nvPr>
            <p:ph type="body"/>
          </p:nvPr>
        </p:nvSpPr>
        <p:spPr>
          <a:xfrm>
            <a:off x="6639120" y="4058640"/>
            <a:ext cx="292104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153" name="PlaceHolder 6"/>
          <p:cNvSpPr>
            <a:spLocks noGrp="1"/>
          </p:cNvSpPr>
          <p:nvPr>
            <p:ph type="body"/>
          </p:nvPr>
        </p:nvSpPr>
        <p:spPr>
          <a:xfrm>
            <a:off x="3571560" y="4058640"/>
            <a:ext cx="292104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154" name="PlaceHolder 7"/>
          <p:cNvSpPr>
            <a:spLocks noGrp="1"/>
          </p:cNvSpPr>
          <p:nvPr>
            <p:ph type="body"/>
          </p:nvPr>
        </p:nvSpPr>
        <p:spPr>
          <a:xfrm>
            <a:off x="504000" y="4058640"/>
            <a:ext cx="2921040" cy="20908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57"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158" name="PlaceHolder 2"/>
          <p:cNvSpPr>
            <a:spLocks noGrp="1"/>
          </p:cNvSpPr>
          <p:nvPr>
            <p:ph type="subTitle"/>
          </p:nvPr>
        </p:nvSpPr>
        <p:spPr>
          <a:xfrm>
            <a:off x="504000" y="1768680"/>
            <a:ext cx="9072000" cy="4384080"/>
          </a:xfrm>
          <a:prstGeom prst="rect">
            <a:avLst/>
          </a:prstGeom>
        </p:spPr>
        <p:txBody>
          <a:bodyPr lIns="0" rIns="0" tIns="0" bIns="0" anchor="ctr"/>
          <a:p>
            <a:pPr algn="ctr"/>
            <a:endParaRPr b="0" lang="fr-FR"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160" name="PlaceHolder 2"/>
          <p:cNvSpPr>
            <a:spLocks noGrp="1"/>
          </p:cNvSpPr>
          <p:nvPr>
            <p:ph type="body"/>
          </p:nvPr>
        </p:nvSpPr>
        <p:spPr>
          <a:xfrm>
            <a:off x="504000" y="1768680"/>
            <a:ext cx="9072000" cy="43840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61"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162" name="PlaceHolder 2"/>
          <p:cNvSpPr>
            <a:spLocks noGrp="1"/>
          </p:cNvSpPr>
          <p:nvPr>
            <p:ph type="body"/>
          </p:nvPr>
        </p:nvSpPr>
        <p:spPr>
          <a:xfrm>
            <a:off x="504000" y="1768680"/>
            <a:ext cx="4426920" cy="4384080"/>
          </a:xfrm>
          <a:prstGeom prst="rect">
            <a:avLst/>
          </a:prstGeom>
        </p:spPr>
        <p:txBody>
          <a:bodyPr lIns="0" rIns="0" tIns="0" bIns="0">
            <a:normAutofit/>
          </a:bodyPr>
          <a:p>
            <a:endParaRPr b="0" lang="fr-FR" sz="2800" spc="-1" strike="noStrike">
              <a:solidFill>
                <a:srgbClr val="000000"/>
              </a:solidFill>
              <a:latin typeface="Arial"/>
            </a:endParaRPr>
          </a:p>
        </p:txBody>
      </p:sp>
      <p:sp>
        <p:nvSpPr>
          <p:cNvPr id="163" name="PlaceHolder 3"/>
          <p:cNvSpPr>
            <a:spLocks noGrp="1"/>
          </p:cNvSpPr>
          <p:nvPr>
            <p:ph type="body"/>
          </p:nvPr>
        </p:nvSpPr>
        <p:spPr>
          <a:xfrm>
            <a:off x="5152680" y="1768680"/>
            <a:ext cx="4426920" cy="43840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4"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5" name="PlaceHolder 1"/>
          <p:cNvSpPr>
            <a:spLocks noGrp="1"/>
          </p:cNvSpPr>
          <p:nvPr>
            <p:ph type="subTitle"/>
          </p:nvPr>
        </p:nvSpPr>
        <p:spPr>
          <a:xfrm>
            <a:off x="504000" y="301320"/>
            <a:ext cx="9071640" cy="5848560"/>
          </a:xfrm>
          <a:prstGeom prst="rect">
            <a:avLst/>
          </a:prstGeom>
        </p:spPr>
        <p:txBody>
          <a:bodyPr lIns="0" rIns="0" tIns="0" bIns="0" anchor="ctr"/>
          <a:p>
            <a:pPr algn="ctr"/>
            <a:endParaRPr b="0" lang="fr-FR"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66"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167" name="PlaceHolder 2"/>
          <p:cNvSpPr>
            <a:spLocks noGrp="1"/>
          </p:cNvSpPr>
          <p:nvPr>
            <p:ph type="body"/>
          </p:nvPr>
        </p:nvSpPr>
        <p:spPr>
          <a:xfrm>
            <a:off x="504000" y="176868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168" name="PlaceHolder 3"/>
          <p:cNvSpPr>
            <a:spLocks noGrp="1"/>
          </p:cNvSpPr>
          <p:nvPr>
            <p:ph type="body"/>
          </p:nvPr>
        </p:nvSpPr>
        <p:spPr>
          <a:xfrm>
            <a:off x="504000" y="405864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169" name="PlaceHolder 4"/>
          <p:cNvSpPr>
            <a:spLocks noGrp="1"/>
          </p:cNvSpPr>
          <p:nvPr>
            <p:ph type="body"/>
          </p:nvPr>
        </p:nvSpPr>
        <p:spPr>
          <a:xfrm>
            <a:off x="5152680" y="1768680"/>
            <a:ext cx="4426920" cy="43840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70"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171" name="PlaceHolder 2"/>
          <p:cNvSpPr>
            <a:spLocks noGrp="1"/>
          </p:cNvSpPr>
          <p:nvPr>
            <p:ph type="body"/>
          </p:nvPr>
        </p:nvSpPr>
        <p:spPr>
          <a:xfrm>
            <a:off x="504000" y="1768680"/>
            <a:ext cx="4426920" cy="4384080"/>
          </a:xfrm>
          <a:prstGeom prst="rect">
            <a:avLst/>
          </a:prstGeom>
        </p:spPr>
        <p:txBody>
          <a:bodyPr lIns="0" rIns="0" tIns="0" bIns="0">
            <a:normAutofit/>
          </a:bodyPr>
          <a:p>
            <a:endParaRPr b="0" lang="fr-FR" sz="2800" spc="-1" strike="noStrike">
              <a:solidFill>
                <a:srgbClr val="000000"/>
              </a:solidFill>
              <a:latin typeface="Arial"/>
            </a:endParaRPr>
          </a:p>
        </p:txBody>
      </p:sp>
      <p:sp>
        <p:nvSpPr>
          <p:cNvPr id="172" name="PlaceHolder 3"/>
          <p:cNvSpPr>
            <a:spLocks noGrp="1"/>
          </p:cNvSpPr>
          <p:nvPr>
            <p:ph type="body"/>
          </p:nvPr>
        </p:nvSpPr>
        <p:spPr>
          <a:xfrm>
            <a:off x="5152680" y="176868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173" name="PlaceHolder 4"/>
          <p:cNvSpPr>
            <a:spLocks noGrp="1"/>
          </p:cNvSpPr>
          <p:nvPr>
            <p:ph type="body"/>
          </p:nvPr>
        </p:nvSpPr>
        <p:spPr>
          <a:xfrm>
            <a:off x="5152680" y="405864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74"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175" name="PlaceHolder 2"/>
          <p:cNvSpPr>
            <a:spLocks noGrp="1"/>
          </p:cNvSpPr>
          <p:nvPr>
            <p:ph type="body"/>
          </p:nvPr>
        </p:nvSpPr>
        <p:spPr>
          <a:xfrm>
            <a:off x="504000" y="176868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176" name="PlaceHolder 3"/>
          <p:cNvSpPr>
            <a:spLocks noGrp="1"/>
          </p:cNvSpPr>
          <p:nvPr>
            <p:ph type="body"/>
          </p:nvPr>
        </p:nvSpPr>
        <p:spPr>
          <a:xfrm>
            <a:off x="5152680" y="176868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177" name="PlaceHolder 4"/>
          <p:cNvSpPr>
            <a:spLocks noGrp="1"/>
          </p:cNvSpPr>
          <p:nvPr>
            <p:ph type="body"/>
          </p:nvPr>
        </p:nvSpPr>
        <p:spPr>
          <a:xfrm>
            <a:off x="504000" y="4058640"/>
            <a:ext cx="9072000" cy="20908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179" name="PlaceHolder 2"/>
          <p:cNvSpPr>
            <a:spLocks noGrp="1"/>
          </p:cNvSpPr>
          <p:nvPr>
            <p:ph type="body"/>
          </p:nvPr>
        </p:nvSpPr>
        <p:spPr>
          <a:xfrm>
            <a:off x="504000" y="1768680"/>
            <a:ext cx="907200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180" name="PlaceHolder 3"/>
          <p:cNvSpPr>
            <a:spLocks noGrp="1"/>
          </p:cNvSpPr>
          <p:nvPr>
            <p:ph type="body"/>
          </p:nvPr>
        </p:nvSpPr>
        <p:spPr>
          <a:xfrm>
            <a:off x="504000" y="4058640"/>
            <a:ext cx="9072000" cy="20908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81"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182" name="PlaceHolder 2"/>
          <p:cNvSpPr>
            <a:spLocks noGrp="1"/>
          </p:cNvSpPr>
          <p:nvPr>
            <p:ph type="body"/>
          </p:nvPr>
        </p:nvSpPr>
        <p:spPr>
          <a:xfrm>
            <a:off x="504000" y="176868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183" name="PlaceHolder 3"/>
          <p:cNvSpPr>
            <a:spLocks noGrp="1"/>
          </p:cNvSpPr>
          <p:nvPr>
            <p:ph type="body"/>
          </p:nvPr>
        </p:nvSpPr>
        <p:spPr>
          <a:xfrm>
            <a:off x="5152680" y="176868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184" name="PlaceHolder 4"/>
          <p:cNvSpPr>
            <a:spLocks noGrp="1"/>
          </p:cNvSpPr>
          <p:nvPr>
            <p:ph type="body"/>
          </p:nvPr>
        </p:nvSpPr>
        <p:spPr>
          <a:xfrm>
            <a:off x="5152680" y="405864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185" name="PlaceHolder 5"/>
          <p:cNvSpPr>
            <a:spLocks noGrp="1"/>
          </p:cNvSpPr>
          <p:nvPr>
            <p:ph type="body"/>
          </p:nvPr>
        </p:nvSpPr>
        <p:spPr>
          <a:xfrm>
            <a:off x="504000" y="405864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504000" y="301320"/>
            <a:ext cx="9071640" cy="5848560"/>
          </a:xfrm>
          <a:prstGeom prst="rect">
            <a:avLst/>
          </a:prstGeom>
        </p:spPr>
        <p:txBody>
          <a:bodyPr lIns="0" rIns="0" tIns="0" bIns="0" anchor="ctr"/>
          <a:p>
            <a:pPr algn="ctr"/>
            <a:endParaRPr b="0" lang="fr-FR"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86"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187" name="PlaceHolder 2"/>
          <p:cNvSpPr>
            <a:spLocks noGrp="1"/>
          </p:cNvSpPr>
          <p:nvPr>
            <p:ph type="body"/>
          </p:nvPr>
        </p:nvSpPr>
        <p:spPr>
          <a:xfrm>
            <a:off x="504000" y="1768680"/>
            <a:ext cx="292104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188" name="PlaceHolder 3"/>
          <p:cNvSpPr>
            <a:spLocks noGrp="1"/>
          </p:cNvSpPr>
          <p:nvPr>
            <p:ph type="body"/>
          </p:nvPr>
        </p:nvSpPr>
        <p:spPr>
          <a:xfrm>
            <a:off x="3571560" y="1768680"/>
            <a:ext cx="292104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189" name="PlaceHolder 4"/>
          <p:cNvSpPr>
            <a:spLocks noGrp="1"/>
          </p:cNvSpPr>
          <p:nvPr>
            <p:ph type="body"/>
          </p:nvPr>
        </p:nvSpPr>
        <p:spPr>
          <a:xfrm>
            <a:off x="6639120" y="1768680"/>
            <a:ext cx="292104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190" name="PlaceHolder 5"/>
          <p:cNvSpPr>
            <a:spLocks noGrp="1"/>
          </p:cNvSpPr>
          <p:nvPr>
            <p:ph type="body"/>
          </p:nvPr>
        </p:nvSpPr>
        <p:spPr>
          <a:xfrm>
            <a:off x="6639120" y="4058640"/>
            <a:ext cx="292104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191" name="PlaceHolder 6"/>
          <p:cNvSpPr>
            <a:spLocks noGrp="1"/>
          </p:cNvSpPr>
          <p:nvPr>
            <p:ph type="body"/>
          </p:nvPr>
        </p:nvSpPr>
        <p:spPr>
          <a:xfrm>
            <a:off x="3571560" y="4058640"/>
            <a:ext cx="292104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192" name="PlaceHolder 7"/>
          <p:cNvSpPr>
            <a:spLocks noGrp="1"/>
          </p:cNvSpPr>
          <p:nvPr>
            <p:ph type="body"/>
          </p:nvPr>
        </p:nvSpPr>
        <p:spPr>
          <a:xfrm>
            <a:off x="504000" y="4058640"/>
            <a:ext cx="2921040" cy="20908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95"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196" name="PlaceHolder 2"/>
          <p:cNvSpPr>
            <a:spLocks noGrp="1"/>
          </p:cNvSpPr>
          <p:nvPr>
            <p:ph type="subTitle"/>
          </p:nvPr>
        </p:nvSpPr>
        <p:spPr>
          <a:xfrm>
            <a:off x="504000" y="1768680"/>
            <a:ext cx="9072000" cy="4384080"/>
          </a:xfrm>
          <a:prstGeom prst="rect">
            <a:avLst/>
          </a:prstGeom>
        </p:spPr>
        <p:txBody>
          <a:bodyPr lIns="0" rIns="0" tIns="0" bIns="0" anchor="ctr"/>
          <a:p>
            <a:pPr algn="ctr"/>
            <a:endParaRPr b="0" lang="fr-FR"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97"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198" name="PlaceHolder 2"/>
          <p:cNvSpPr>
            <a:spLocks noGrp="1"/>
          </p:cNvSpPr>
          <p:nvPr>
            <p:ph type="body"/>
          </p:nvPr>
        </p:nvSpPr>
        <p:spPr>
          <a:xfrm>
            <a:off x="504000" y="1768680"/>
            <a:ext cx="9072000" cy="43840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200" name="PlaceHolder 2"/>
          <p:cNvSpPr>
            <a:spLocks noGrp="1"/>
          </p:cNvSpPr>
          <p:nvPr>
            <p:ph type="body"/>
          </p:nvPr>
        </p:nvSpPr>
        <p:spPr>
          <a:xfrm>
            <a:off x="504000" y="1768680"/>
            <a:ext cx="4426920" cy="4384080"/>
          </a:xfrm>
          <a:prstGeom prst="rect">
            <a:avLst/>
          </a:prstGeom>
        </p:spPr>
        <p:txBody>
          <a:bodyPr lIns="0" rIns="0" tIns="0" bIns="0">
            <a:normAutofit/>
          </a:bodyPr>
          <a:p>
            <a:endParaRPr b="0" lang="fr-FR" sz="2800" spc="-1" strike="noStrike">
              <a:solidFill>
                <a:srgbClr val="000000"/>
              </a:solidFill>
              <a:latin typeface="Arial"/>
            </a:endParaRPr>
          </a:p>
        </p:txBody>
      </p:sp>
      <p:sp>
        <p:nvSpPr>
          <p:cNvPr id="201" name="PlaceHolder 3"/>
          <p:cNvSpPr>
            <a:spLocks noGrp="1"/>
          </p:cNvSpPr>
          <p:nvPr>
            <p:ph type="body"/>
          </p:nvPr>
        </p:nvSpPr>
        <p:spPr>
          <a:xfrm>
            <a:off x="5152680" y="1768680"/>
            <a:ext cx="4426920" cy="43840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02"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03" name="PlaceHolder 1"/>
          <p:cNvSpPr>
            <a:spLocks noGrp="1"/>
          </p:cNvSpPr>
          <p:nvPr>
            <p:ph type="subTitle"/>
          </p:nvPr>
        </p:nvSpPr>
        <p:spPr>
          <a:xfrm>
            <a:off x="504000" y="301320"/>
            <a:ext cx="9071640" cy="5848560"/>
          </a:xfrm>
          <a:prstGeom prst="rect">
            <a:avLst/>
          </a:prstGeom>
        </p:spPr>
        <p:txBody>
          <a:bodyPr lIns="0" rIns="0" tIns="0" bIns="0" anchor="ctr"/>
          <a:p>
            <a:pPr algn="ctr"/>
            <a:endParaRPr b="0" lang="fr-FR"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04"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205" name="PlaceHolder 2"/>
          <p:cNvSpPr>
            <a:spLocks noGrp="1"/>
          </p:cNvSpPr>
          <p:nvPr>
            <p:ph type="body"/>
          </p:nvPr>
        </p:nvSpPr>
        <p:spPr>
          <a:xfrm>
            <a:off x="504000" y="176868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206" name="PlaceHolder 3"/>
          <p:cNvSpPr>
            <a:spLocks noGrp="1"/>
          </p:cNvSpPr>
          <p:nvPr>
            <p:ph type="body"/>
          </p:nvPr>
        </p:nvSpPr>
        <p:spPr>
          <a:xfrm>
            <a:off x="504000" y="405864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207" name="PlaceHolder 4"/>
          <p:cNvSpPr>
            <a:spLocks noGrp="1"/>
          </p:cNvSpPr>
          <p:nvPr>
            <p:ph type="body"/>
          </p:nvPr>
        </p:nvSpPr>
        <p:spPr>
          <a:xfrm>
            <a:off x="5152680" y="1768680"/>
            <a:ext cx="4426920" cy="43840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08"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209" name="PlaceHolder 2"/>
          <p:cNvSpPr>
            <a:spLocks noGrp="1"/>
          </p:cNvSpPr>
          <p:nvPr>
            <p:ph type="body"/>
          </p:nvPr>
        </p:nvSpPr>
        <p:spPr>
          <a:xfrm>
            <a:off x="504000" y="1768680"/>
            <a:ext cx="4426920" cy="4384080"/>
          </a:xfrm>
          <a:prstGeom prst="rect">
            <a:avLst/>
          </a:prstGeom>
        </p:spPr>
        <p:txBody>
          <a:bodyPr lIns="0" rIns="0" tIns="0" bIns="0">
            <a:normAutofit/>
          </a:bodyPr>
          <a:p>
            <a:endParaRPr b="0" lang="fr-FR" sz="2800" spc="-1" strike="noStrike">
              <a:solidFill>
                <a:srgbClr val="000000"/>
              </a:solidFill>
              <a:latin typeface="Arial"/>
            </a:endParaRPr>
          </a:p>
        </p:txBody>
      </p:sp>
      <p:sp>
        <p:nvSpPr>
          <p:cNvPr id="210" name="PlaceHolder 3"/>
          <p:cNvSpPr>
            <a:spLocks noGrp="1"/>
          </p:cNvSpPr>
          <p:nvPr>
            <p:ph type="body"/>
          </p:nvPr>
        </p:nvSpPr>
        <p:spPr>
          <a:xfrm>
            <a:off x="5152680" y="176868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211" name="PlaceHolder 4"/>
          <p:cNvSpPr>
            <a:spLocks noGrp="1"/>
          </p:cNvSpPr>
          <p:nvPr>
            <p:ph type="body"/>
          </p:nvPr>
        </p:nvSpPr>
        <p:spPr>
          <a:xfrm>
            <a:off x="5152680" y="405864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12"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213" name="PlaceHolder 2"/>
          <p:cNvSpPr>
            <a:spLocks noGrp="1"/>
          </p:cNvSpPr>
          <p:nvPr>
            <p:ph type="body"/>
          </p:nvPr>
        </p:nvSpPr>
        <p:spPr>
          <a:xfrm>
            <a:off x="504000" y="176868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214" name="PlaceHolder 3"/>
          <p:cNvSpPr>
            <a:spLocks noGrp="1"/>
          </p:cNvSpPr>
          <p:nvPr>
            <p:ph type="body"/>
          </p:nvPr>
        </p:nvSpPr>
        <p:spPr>
          <a:xfrm>
            <a:off x="5152680" y="176868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215" name="PlaceHolder 4"/>
          <p:cNvSpPr>
            <a:spLocks noGrp="1"/>
          </p:cNvSpPr>
          <p:nvPr>
            <p:ph type="body"/>
          </p:nvPr>
        </p:nvSpPr>
        <p:spPr>
          <a:xfrm>
            <a:off x="504000" y="4058640"/>
            <a:ext cx="9072000" cy="20908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12" name="PlaceHolder 2"/>
          <p:cNvSpPr>
            <a:spLocks noGrp="1"/>
          </p:cNvSpPr>
          <p:nvPr>
            <p:ph type="body"/>
          </p:nvPr>
        </p:nvSpPr>
        <p:spPr>
          <a:xfrm>
            <a:off x="504000" y="176868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13" name="PlaceHolder 3"/>
          <p:cNvSpPr>
            <a:spLocks noGrp="1"/>
          </p:cNvSpPr>
          <p:nvPr>
            <p:ph type="body"/>
          </p:nvPr>
        </p:nvSpPr>
        <p:spPr>
          <a:xfrm>
            <a:off x="504000" y="405864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14" name="PlaceHolder 4"/>
          <p:cNvSpPr>
            <a:spLocks noGrp="1"/>
          </p:cNvSpPr>
          <p:nvPr>
            <p:ph type="body"/>
          </p:nvPr>
        </p:nvSpPr>
        <p:spPr>
          <a:xfrm>
            <a:off x="5152680" y="1768680"/>
            <a:ext cx="4426920" cy="43840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16"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217" name="PlaceHolder 2"/>
          <p:cNvSpPr>
            <a:spLocks noGrp="1"/>
          </p:cNvSpPr>
          <p:nvPr>
            <p:ph type="body"/>
          </p:nvPr>
        </p:nvSpPr>
        <p:spPr>
          <a:xfrm>
            <a:off x="504000" y="1768680"/>
            <a:ext cx="907200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218" name="PlaceHolder 3"/>
          <p:cNvSpPr>
            <a:spLocks noGrp="1"/>
          </p:cNvSpPr>
          <p:nvPr>
            <p:ph type="body"/>
          </p:nvPr>
        </p:nvSpPr>
        <p:spPr>
          <a:xfrm>
            <a:off x="504000" y="4058640"/>
            <a:ext cx="9072000" cy="20908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19"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220" name="PlaceHolder 2"/>
          <p:cNvSpPr>
            <a:spLocks noGrp="1"/>
          </p:cNvSpPr>
          <p:nvPr>
            <p:ph type="body"/>
          </p:nvPr>
        </p:nvSpPr>
        <p:spPr>
          <a:xfrm>
            <a:off x="504000" y="176868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221" name="PlaceHolder 3"/>
          <p:cNvSpPr>
            <a:spLocks noGrp="1"/>
          </p:cNvSpPr>
          <p:nvPr>
            <p:ph type="body"/>
          </p:nvPr>
        </p:nvSpPr>
        <p:spPr>
          <a:xfrm>
            <a:off x="5152680" y="176868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222" name="PlaceHolder 4"/>
          <p:cNvSpPr>
            <a:spLocks noGrp="1"/>
          </p:cNvSpPr>
          <p:nvPr>
            <p:ph type="body"/>
          </p:nvPr>
        </p:nvSpPr>
        <p:spPr>
          <a:xfrm>
            <a:off x="5152680" y="405864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223" name="PlaceHolder 5"/>
          <p:cNvSpPr>
            <a:spLocks noGrp="1"/>
          </p:cNvSpPr>
          <p:nvPr>
            <p:ph type="body"/>
          </p:nvPr>
        </p:nvSpPr>
        <p:spPr>
          <a:xfrm>
            <a:off x="504000" y="405864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24"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225" name="PlaceHolder 2"/>
          <p:cNvSpPr>
            <a:spLocks noGrp="1"/>
          </p:cNvSpPr>
          <p:nvPr>
            <p:ph type="body"/>
          </p:nvPr>
        </p:nvSpPr>
        <p:spPr>
          <a:xfrm>
            <a:off x="504000" y="1768680"/>
            <a:ext cx="292104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226" name="PlaceHolder 3"/>
          <p:cNvSpPr>
            <a:spLocks noGrp="1"/>
          </p:cNvSpPr>
          <p:nvPr>
            <p:ph type="body"/>
          </p:nvPr>
        </p:nvSpPr>
        <p:spPr>
          <a:xfrm>
            <a:off x="3571560" y="1768680"/>
            <a:ext cx="292104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227" name="PlaceHolder 4"/>
          <p:cNvSpPr>
            <a:spLocks noGrp="1"/>
          </p:cNvSpPr>
          <p:nvPr>
            <p:ph type="body"/>
          </p:nvPr>
        </p:nvSpPr>
        <p:spPr>
          <a:xfrm>
            <a:off x="6639120" y="1768680"/>
            <a:ext cx="292104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228" name="PlaceHolder 5"/>
          <p:cNvSpPr>
            <a:spLocks noGrp="1"/>
          </p:cNvSpPr>
          <p:nvPr>
            <p:ph type="body"/>
          </p:nvPr>
        </p:nvSpPr>
        <p:spPr>
          <a:xfrm>
            <a:off x="6639120" y="4058640"/>
            <a:ext cx="292104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229" name="PlaceHolder 6"/>
          <p:cNvSpPr>
            <a:spLocks noGrp="1"/>
          </p:cNvSpPr>
          <p:nvPr>
            <p:ph type="body"/>
          </p:nvPr>
        </p:nvSpPr>
        <p:spPr>
          <a:xfrm>
            <a:off x="3571560" y="4058640"/>
            <a:ext cx="292104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230" name="PlaceHolder 7"/>
          <p:cNvSpPr>
            <a:spLocks noGrp="1"/>
          </p:cNvSpPr>
          <p:nvPr>
            <p:ph type="body"/>
          </p:nvPr>
        </p:nvSpPr>
        <p:spPr>
          <a:xfrm>
            <a:off x="504000" y="4058640"/>
            <a:ext cx="2921040" cy="20908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33"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234" name="PlaceHolder 2"/>
          <p:cNvSpPr>
            <a:spLocks noGrp="1"/>
          </p:cNvSpPr>
          <p:nvPr>
            <p:ph type="subTitle"/>
          </p:nvPr>
        </p:nvSpPr>
        <p:spPr>
          <a:xfrm>
            <a:off x="504000" y="1768680"/>
            <a:ext cx="9072000" cy="4384080"/>
          </a:xfrm>
          <a:prstGeom prst="rect">
            <a:avLst/>
          </a:prstGeom>
        </p:spPr>
        <p:txBody>
          <a:bodyPr lIns="0" rIns="0" tIns="0" bIns="0" anchor="ctr"/>
          <a:p>
            <a:pPr algn="ctr"/>
            <a:endParaRPr b="0" lang="fr-FR"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35"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236" name="PlaceHolder 2"/>
          <p:cNvSpPr>
            <a:spLocks noGrp="1"/>
          </p:cNvSpPr>
          <p:nvPr>
            <p:ph type="body"/>
          </p:nvPr>
        </p:nvSpPr>
        <p:spPr>
          <a:xfrm>
            <a:off x="504000" y="1768680"/>
            <a:ext cx="9072000" cy="43840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37"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238" name="PlaceHolder 2"/>
          <p:cNvSpPr>
            <a:spLocks noGrp="1"/>
          </p:cNvSpPr>
          <p:nvPr>
            <p:ph type="body"/>
          </p:nvPr>
        </p:nvSpPr>
        <p:spPr>
          <a:xfrm>
            <a:off x="504000" y="1768680"/>
            <a:ext cx="4426920" cy="4384080"/>
          </a:xfrm>
          <a:prstGeom prst="rect">
            <a:avLst/>
          </a:prstGeom>
        </p:spPr>
        <p:txBody>
          <a:bodyPr lIns="0" rIns="0" tIns="0" bIns="0">
            <a:normAutofit/>
          </a:bodyPr>
          <a:p>
            <a:endParaRPr b="0" lang="fr-FR" sz="2800" spc="-1" strike="noStrike">
              <a:solidFill>
                <a:srgbClr val="000000"/>
              </a:solidFill>
              <a:latin typeface="Arial"/>
            </a:endParaRPr>
          </a:p>
        </p:txBody>
      </p:sp>
      <p:sp>
        <p:nvSpPr>
          <p:cNvPr id="239" name="PlaceHolder 3"/>
          <p:cNvSpPr>
            <a:spLocks noGrp="1"/>
          </p:cNvSpPr>
          <p:nvPr>
            <p:ph type="body"/>
          </p:nvPr>
        </p:nvSpPr>
        <p:spPr>
          <a:xfrm>
            <a:off x="5152680" y="1768680"/>
            <a:ext cx="4426920" cy="43840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40"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41" name="PlaceHolder 1"/>
          <p:cNvSpPr>
            <a:spLocks noGrp="1"/>
          </p:cNvSpPr>
          <p:nvPr>
            <p:ph type="subTitle"/>
          </p:nvPr>
        </p:nvSpPr>
        <p:spPr>
          <a:xfrm>
            <a:off x="504000" y="301320"/>
            <a:ext cx="9071640" cy="5848560"/>
          </a:xfrm>
          <a:prstGeom prst="rect">
            <a:avLst/>
          </a:prstGeom>
        </p:spPr>
        <p:txBody>
          <a:bodyPr lIns="0" rIns="0" tIns="0" bIns="0" anchor="ctr"/>
          <a:p>
            <a:pPr algn="ctr"/>
            <a:endParaRPr b="0" lang="fr-FR"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42"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243" name="PlaceHolder 2"/>
          <p:cNvSpPr>
            <a:spLocks noGrp="1"/>
          </p:cNvSpPr>
          <p:nvPr>
            <p:ph type="body"/>
          </p:nvPr>
        </p:nvSpPr>
        <p:spPr>
          <a:xfrm>
            <a:off x="504000" y="176868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244" name="PlaceHolder 3"/>
          <p:cNvSpPr>
            <a:spLocks noGrp="1"/>
          </p:cNvSpPr>
          <p:nvPr>
            <p:ph type="body"/>
          </p:nvPr>
        </p:nvSpPr>
        <p:spPr>
          <a:xfrm>
            <a:off x="504000" y="405864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245" name="PlaceHolder 4"/>
          <p:cNvSpPr>
            <a:spLocks noGrp="1"/>
          </p:cNvSpPr>
          <p:nvPr>
            <p:ph type="body"/>
          </p:nvPr>
        </p:nvSpPr>
        <p:spPr>
          <a:xfrm>
            <a:off x="5152680" y="1768680"/>
            <a:ext cx="4426920" cy="43840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16" name="PlaceHolder 2"/>
          <p:cNvSpPr>
            <a:spLocks noGrp="1"/>
          </p:cNvSpPr>
          <p:nvPr>
            <p:ph type="body"/>
          </p:nvPr>
        </p:nvSpPr>
        <p:spPr>
          <a:xfrm>
            <a:off x="504000" y="1768680"/>
            <a:ext cx="4426920" cy="4384080"/>
          </a:xfrm>
          <a:prstGeom prst="rect">
            <a:avLst/>
          </a:prstGeom>
        </p:spPr>
        <p:txBody>
          <a:bodyPr lIns="0" rIns="0" tIns="0" bIns="0">
            <a:normAutofit/>
          </a:bodyPr>
          <a:p>
            <a:endParaRPr b="0" lang="fr-FR" sz="2800" spc="-1" strike="noStrike">
              <a:solidFill>
                <a:srgbClr val="000000"/>
              </a:solidFill>
              <a:latin typeface="Arial"/>
            </a:endParaRPr>
          </a:p>
        </p:txBody>
      </p:sp>
      <p:sp>
        <p:nvSpPr>
          <p:cNvPr id="17" name="PlaceHolder 3"/>
          <p:cNvSpPr>
            <a:spLocks noGrp="1"/>
          </p:cNvSpPr>
          <p:nvPr>
            <p:ph type="body"/>
          </p:nvPr>
        </p:nvSpPr>
        <p:spPr>
          <a:xfrm>
            <a:off x="5152680" y="176868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18" name="PlaceHolder 4"/>
          <p:cNvSpPr>
            <a:spLocks noGrp="1"/>
          </p:cNvSpPr>
          <p:nvPr>
            <p:ph type="body"/>
          </p:nvPr>
        </p:nvSpPr>
        <p:spPr>
          <a:xfrm>
            <a:off x="5152680" y="405864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46"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247" name="PlaceHolder 2"/>
          <p:cNvSpPr>
            <a:spLocks noGrp="1"/>
          </p:cNvSpPr>
          <p:nvPr>
            <p:ph type="body"/>
          </p:nvPr>
        </p:nvSpPr>
        <p:spPr>
          <a:xfrm>
            <a:off x="504000" y="1768680"/>
            <a:ext cx="4426920" cy="4384080"/>
          </a:xfrm>
          <a:prstGeom prst="rect">
            <a:avLst/>
          </a:prstGeom>
        </p:spPr>
        <p:txBody>
          <a:bodyPr lIns="0" rIns="0" tIns="0" bIns="0">
            <a:normAutofit/>
          </a:bodyPr>
          <a:p>
            <a:endParaRPr b="0" lang="fr-FR" sz="2800" spc="-1" strike="noStrike">
              <a:solidFill>
                <a:srgbClr val="000000"/>
              </a:solidFill>
              <a:latin typeface="Arial"/>
            </a:endParaRPr>
          </a:p>
        </p:txBody>
      </p:sp>
      <p:sp>
        <p:nvSpPr>
          <p:cNvPr id="248" name="PlaceHolder 3"/>
          <p:cNvSpPr>
            <a:spLocks noGrp="1"/>
          </p:cNvSpPr>
          <p:nvPr>
            <p:ph type="body"/>
          </p:nvPr>
        </p:nvSpPr>
        <p:spPr>
          <a:xfrm>
            <a:off x="5152680" y="176868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249" name="PlaceHolder 4"/>
          <p:cNvSpPr>
            <a:spLocks noGrp="1"/>
          </p:cNvSpPr>
          <p:nvPr>
            <p:ph type="body"/>
          </p:nvPr>
        </p:nvSpPr>
        <p:spPr>
          <a:xfrm>
            <a:off x="5152680" y="405864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50"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251" name="PlaceHolder 2"/>
          <p:cNvSpPr>
            <a:spLocks noGrp="1"/>
          </p:cNvSpPr>
          <p:nvPr>
            <p:ph type="body"/>
          </p:nvPr>
        </p:nvSpPr>
        <p:spPr>
          <a:xfrm>
            <a:off x="504000" y="176868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252" name="PlaceHolder 3"/>
          <p:cNvSpPr>
            <a:spLocks noGrp="1"/>
          </p:cNvSpPr>
          <p:nvPr>
            <p:ph type="body"/>
          </p:nvPr>
        </p:nvSpPr>
        <p:spPr>
          <a:xfrm>
            <a:off x="5152680" y="176868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253" name="PlaceHolder 4"/>
          <p:cNvSpPr>
            <a:spLocks noGrp="1"/>
          </p:cNvSpPr>
          <p:nvPr>
            <p:ph type="body"/>
          </p:nvPr>
        </p:nvSpPr>
        <p:spPr>
          <a:xfrm>
            <a:off x="504000" y="4058640"/>
            <a:ext cx="9072000" cy="20908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54"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255" name="PlaceHolder 2"/>
          <p:cNvSpPr>
            <a:spLocks noGrp="1"/>
          </p:cNvSpPr>
          <p:nvPr>
            <p:ph type="body"/>
          </p:nvPr>
        </p:nvSpPr>
        <p:spPr>
          <a:xfrm>
            <a:off x="504000" y="1768680"/>
            <a:ext cx="907200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256" name="PlaceHolder 3"/>
          <p:cNvSpPr>
            <a:spLocks noGrp="1"/>
          </p:cNvSpPr>
          <p:nvPr>
            <p:ph type="body"/>
          </p:nvPr>
        </p:nvSpPr>
        <p:spPr>
          <a:xfrm>
            <a:off x="504000" y="4058640"/>
            <a:ext cx="9072000" cy="20908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57"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258" name="PlaceHolder 2"/>
          <p:cNvSpPr>
            <a:spLocks noGrp="1"/>
          </p:cNvSpPr>
          <p:nvPr>
            <p:ph type="body"/>
          </p:nvPr>
        </p:nvSpPr>
        <p:spPr>
          <a:xfrm>
            <a:off x="504000" y="176868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259" name="PlaceHolder 3"/>
          <p:cNvSpPr>
            <a:spLocks noGrp="1"/>
          </p:cNvSpPr>
          <p:nvPr>
            <p:ph type="body"/>
          </p:nvPr>
        </p:nvSpPr>
        <p:spPr>
          <a:xfrm>
            <a:off x="5152680" y="176868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260" name="PlaceHolder 4"/>
          <p:cNvSpPr>
            <a:spLocks noGrp="1"/>
          </p:cNvSpPr>
          <p:nvPr>
            <p:ph type="body"/>
          </p:nvPr>
        </p:nvSpPr>
        <p:spPr>
          <a:xfrm>
            <a:off x="5152680" y="405864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261" name="PlaceHolder 5"/>
          <p:cNvSpPr>
            <a:spLocks noGrp="1"/>
          </p:cNvSpPr>
          <p:nvPr>
            <p:ph type="body"/>
          </p:nvPr>
        </p:nvSpPr>
        <p:spPr>
          <a:xfrm>
            <a:off x="504000" y="405864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62"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263" name="PlaceHolder 2"/>
          <p:cNvSpPr>
            <a:spLocks noGrp="1"/>
          </p:cNvSpPr>
          <p:nvPr>
            <p:ph type="body"/>
          </p:nvPr>
        </p:nvSpPr>
        <p:spPr>
          <a:xfrm>
            <a:off x="504000" y="1768680"/>
            <a:ext cx="292104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264" name="PlaceHolder 3"/>
          <p:cNvSpPr>
            <a:spLocks noGrp="1"/>
          </p:cNvSpPr>
          <p:nvPr>
            <p:ph type="body"/>
          </p:nvPr>
        </p:nvSpPr>
        <p:spPr>
          <a:xfrm>
            <a:off x="3571560" y="1768680"/>
            <a:ext cx="292104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265" name="PlaceHolder 4"/>
          <p:cNvSpPr>
            <a:spLocks noGrp="1"/>
          </p:cNvSpPr>
          <p:nvPr>
            <p:ph type="body"/>
          </p:nvPr>
        </p:nvSpPr>
        <p:spPr>
          <a:xfrm>
            <a:off x="6639120" y="1768680"/>
            <a:ext cx="292104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266" name="PlaceHolder 5"/>
          <p:cNvSpPr>
            <a:spLocks noGrp="1"/>
          </p:cNvSpPr>
          <p:nvPr>
            <p:ph type="body"/>
          </p:nvPr>
        </p:nvSpPr>
        <p:spPr>
          <a:xfrm>
            <a:off x="6639120" y="4058640"/>
            <a:ext cx="292104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267" name="PlaceHolder 6"/>
          <p:cNvSpPr>
            <a:spLocks noGrp="1"/>
          </p:cNvSpPr>
          <p:nvPr>
            <p:ph type="body"/>
          </p:nvPr>
        </p:nvSpPr>
        <p:spPr>
          <a:xfrm>
            <a:off x="3571560" y="4058640"/>
            <a:ext cx="292104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268" name="PlaceHolder 7"/>
          <p:cNvSpPr>
            <a:spLocks noGrp="1"/>
          </p:cNvSpPr>
          <p:nvPr>
            <p:ph type="body"/>
          </p:nvPr>
        </p:nvSpPr>
        <p:spPr>
          <a:xfrm>
            <a:off x="504000" y="4058640"/>
            <a:ext cx="2921040" cy="20908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04000" y="301320"/>
            <a:ext cx="9071640" cy="1261440"/>
          </a:xfrm>
          <a:prstGeom prst="rect">
            <a:avLst/>
          </a:prstGeom>
        </p:spPr>
        <p:txBody>
          <a:bodyPr lIns="0" rIns="0" tIns="0" bIns="0" anchor="ctr"/>
          <a:p>
            <a:endParaRPr b="0" lang="fr-FR" sz="1800" spc="-1" strike="noStrike">
              <a:solidFill>
                <a:srgbClr val="000000"/>
              </a:solidFill>
              <a:latin typeface="Arial"/>
            </a:endParaRPr>
          </a:p>
        </p:txBody>
      </p:sp>
      <p:sp>
        <p:nvSpPr>
          <p:cNvPr id="20" name="PlaceHolder 2"/>
          <p:cNvSpPr>
            <a:spLocks noGrp="1"/>
          </p:cNvSpPr>
          <p:nvPr>
            <p:ph type="body"/>
          </p:nvPr>
        </p:nvSpPr>
        <p:spPr>
          <a:xfrm>
            <a:off x="504000" y="176868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21" name="PlaceHolder 3"/>
          <p:cNvSpPr>
            <a:spLocks noGrp="1"/>
          </p:cNvSpPr>
          <p:nvPr>
            <p:ph type="body"/>
          </p:nvPr>
        </p:nvSpPr>
        <p:spPr>
          <a:xfrm>
            <a:off x="5152680" y="1768680"/>
            <a:ext cx="4426920" cy="2090880"/>
          </a:xfrm>
          <a:prstGeom prst="rect">
            <a:avLst/>
          </a:prstGeom>
        </p:spPr>
        <p:txBody>
          <a:bodyPr lIns="0" rIns="0" tIns="0" bIns="0">
            <a:normAutofit/>
          </a:bodyPr>
          <a:p>
            <a:endParaRPr b="0" lang="fr-FR" sz="2800" spc="-1" strike="noStrike">
              <a:solidFill>
                <a:srgbClr val="000000"/>
              </a:solidFill>
              <a:latin typeface="Arial"/>
            </a:endParaRPr>
          </a:p>
        </p:txBody>
      </p:sp>
      <p:sp>
        <p:nvSpPr>
          <p:cNvPr id="22" name="PlaceHolder 4"/>
          <p:cNvSpPr>
            <a:spLocks noGrp="1"/>
          </p:cNvSpPr>
          <p:nvPr>
            <p:ph type="body"/>
          </p:nvPr>
        </p:nvSpPr>
        <p:spPr>
          <a:xfrm>
            <a:off x="504000" y="4058640"/>
            <a:ext cx="9072000" cy="2090880"/>
          </a:xfrm>
          <a:prstGeom prst="rect">
            <a:avLst/>
          </a:prstGeom>
        </p:spPr>
        <p:txBody>
          <a:bodyPr lIns="0" rIns="0" tIns="0" bIns="0">
            <a:normAutofit/>
          </a:bodyPr>
          <a:p>
            <a:endParaRPr b="0" lang="fr-FR" sz="2800" spc="-1" strike="noStrike">
              <a:solidFill>
                <a:srgbClr val="000000"/>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504000" y="301320"/>
            <a:ext cx="9072000" cy="1261800"/>
          </a:xfrm>
          <a:prstGeom prst="rect">
            <a:avLst/>
          </a:prstGeom>
        </p:spPr>
        <p:txBody>
          <a:bodyPr lIns="0" rIns="0" tIns="0" bIns="0" anchor="ctr"/>
          <a:p>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1" name="PlaceHolder 2"/>
          <p:cNvSpPr>
            <a:spLocks noGrp="1"/>
          </p:cNvSpPr>
          <p:nvPr>
            <p:ph type="body"/>
          </p:nvPr>
        </p:nvSpPr>
        <p:spPr>
          <a:xfrm>
            <a:off x="504000" y="1768680"/>
            <a:ext cx="9072000" cy="43840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fr-FR" sz="2800" spc="-1" strike="noStrike">
                <a:solidFill>
                  <a:srgbClr val="000000"/>
                </a:solidFill>
                <a:latin typeface="Arial"/>
              </a:rPr>
              <a:t>Cliquez pour éditer le format du plan de texte</a:t>
            </a:r>
            <a:endParaRPr b="0" lang="fr-FR" sz="2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2000" spc="-1" strike="noStrike">
                <a:solidFill>
                  <a:srgbClr val="000000"/>
                </a:solidFill>
                <a:latin typeface="Arial"/>
              </a:rPr>
              <a:t>Second niveau de plan</a:t>
            </a:r>
            <a:endParaRPr b="0" lang="fr-FR" sz="20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2000" spc="-1" strike="noStrike">
                <a:solidFill>
                  <a:srgbClr val="000000"/>
                </a:solidFill>
                <a:latin typeface="Arial"/>
              </a:rPr>
              <a:t>Cinquième niveau de plan</a:t>
            </a:r>
            <a:endParaRPr b="0" lang="fr-FR"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2000" spc="-1" strike="noStrike">
                <a:solidFill>
                  <a:srgbClr val="000000"/>
                </a:solidFill>
                <a:latin typeface="Arial"/>
              </a:rPr>
              <a:t>Sixième niveau de plan</a:t>
            </a:r>
            <a:endParaRPr b="0" lang="fr-FR"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2000" spc="-1" strike="noStrike">
                <a:solidFill>
                  <a:srgbClr val="000000"/>
                </a:solidFill>
                <a:latin typeface="Arial"/>
              </a:rPr>
              <a:t>Septième niveau de plan</a:t>
            </a:r>
            <a:endParaRPr b="0" lang="fr-F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504000" y="301320"/>
            <a:ext cx="9071640" cy="1261440"/>
          </a:xfrm>
          <a:prstGeom prst="rect">
            <a:avLst/>
          </a:prstGeom>
        </p:spPr>
        <p:txBody>
          <a:bodyPr lIns="0" rIns="0" tIns="0" bIns="0" anchor="ctr"/>
          <a:p>
            <a:r>
              <a:rPr b="0" lang="fr-FR" sz="4400" spc="-1" strike="noStrike">
                <a:solidFill>
                  <a:srgbClr val="000000"/>
                </a:solidFill>
                <a:latin typeface="Arial"/>
              </a:rPr>
              <a:t>Cliquez pour éditer le format du texte-titre</a:t>
            </a:r>
            <a:endParaRPr b="0" lang="fr-FR" sz="4400" spc="-1" strike="noStrike">
              <a:solidFill>
                <a:srgbClr val="000000"/>
              </a:solidFill>
              <a:latin typeface="Arial"/>
            </a:endParaRPr>
          </a:p>
        </p:txBody>
      </p:sp>
      <p:sp>
        <p:nvSpPr>
          <p:cNvPr id="39" name="PlaceHolder 2"/>
          <p:cNvSpPr>
            <a:spLocks noGrp="1"/>
          </p:cNvSpPr>
          <p:nvPr>
            <p:ph type="body"/>
          </p:nvPr>
        </p:nvSpPr>
        <p:spPr>
          <a:xfrm>
            <a:off x="504000" y="1768680"/>
            <a:ext cx="4426560" cy="4384080"/>
          </a:xfrm>
          <a:prstGeom prst="rect">
            <a:avLst/>
          </a:prstGeom>
        </p:spPr>
        <p:txBody>
          <a:bodyPr lIns="0" rIns="0" tIns="0" bIns="0"/>
          <a:p>
            <a:pPr marL="432000" indent="-324000">
              <a:spcBef>
                <a:spcPts val="1417"/>
              </a:spcBef>
              <a:buClr>
                <a:srgbClr val="000000"/>
              </a:buClr>
              <a:buSzPct val="45000"/>
              <a:buFont typeface="Wingdings" charset="2"/>
              <a:buChar char=""/>
            </a:pPr>
            <a:r>
              <a:rPr b="0" lang="fr-FR" sz="2800" spc="-1" strike="noStrike">
                <a:solidFill>
                  <a:srgbClr val="000000"/>
                </a:solidFill>
                <a:latin typeface="Arial"/>
              </a:rPr>
              <a:t>Cliquez pour éditer le format du plan de texte</a:t>
            </a:r>
            <a:endParaRPr b="0" lang="fr-FR" sz="2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2800" spc="-1" strike="noStrike">
                <a:solidFill>
                  <a:srgbClr val="000000"/>
                </a:solidFill>
                <a:latin typeface="Arial"/>
              </a:rPr>
              <a:t>Second niveau de plan</a:t>
            </a:r>
            <a:endParaRPr b="0" lang="fr-FR"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2800" spc="-1" strike="noStrike">
                <a:solidFill>
                  <a:srgbClr val="000000"/>
                </a:solidFill>
                <a:latin typeface="Arial"/>
              </a:rPr>
              <a:t>Troisième niveau de plan</a:t>
            </a:r>
            <a:endParaRPr b="0" lang="fr-FR" sz="2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2800" spc="-1" strike="noStrike">
                <a:solidFill>
                  <a:srgbClr val="000000"/>
                </a:solidFill>
                <a:latin typeface="Arial"/>
              </a:rPr>
              <a:t>Quatrième niveau de plan</a:t>
            </a:r>
            <a:endParaRPr b="0" lang="fr-FR" sz="2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2800" spc="-1" strike="noStrike">
                <a:solidFill>
                  <a:srgbClr val="000000"/>
                </a:solidFill>
                <a:latin typeface="Arial"/>
              </a:rPr>
              <a:t>Cinquième niveau de plan</a:t>
            </a:r>
            <a:endParaRPr b="0" lang="fr-FR" sz="2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2800" spc="-1" strike="noStrike">
                <a:solidFill>
                  <a:srgbClr val="000000"/>
                </a:solidFill>
                <a:latin typeface="Arial"/>
              </a:rPr>
              <a:t>Sixième niveau de plan</a:t>
            </a:r>
            <a:endParaRPr b="0" lang="fr-FR" sz="2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2800" spc="-1" strike="noStrike">
                <a:solidFill>
                  <a:srgbClr val="000000"/>
                </a:solidFill>
                <a:latin typeface="Arial"/>
              </a:rPr>
              <a:t>Septième niveau de plan</a:t>
            </a:r>
            <a:endParaRPr b="0" lang="fr-FR" sz="2800" spc="-1" strike="noStrike">
              <a:solidFill>
                <a:srgbClr val="000000"/>
              </a:solidFill>
              <a:latin typeface="Arial"/>
            </a:endParaRPr>
          </a:p>
        </p:txBody>
      </p:sp>
      <p:sp>
        <p:nvSpPr>
          <p:cNvPr id="40" name="PlaceHolder 3"/>
          <p:cNvSpPr>
            <a:spLocks noGrp="1"/>
          </p:cNvSpPr>
          <p:nvPr>
            <p:ph type="body"/>
          </p:nvPr>
        </p:nvSpPr>
        <p:spPr>
          <a:xfrm>
            <a:off x="5152680" y="1768680"/>
            <a:ext cx="4426560" cy="4384080"/>
          </a:xfrm>
          <a:prstGeom prst="rect">
            <a:avLst/>
          </a:prstGeom>
        </p:spPr>
        <p:txBody>
          <a:bodyPr lIns="0" rIns="0" tIns="0" bIns="0"/>
          <a:p>
            <a:pPr marL="432000" indent="-324000">
              <a:spcBef>
                <a:spcPts val="1417"/>
              </a:spcBef>
              <a:buClr>
                <a:srgbClr val="000000"/>
              </a:buClr>
              <a:buSzPct val="45000"/>
              <a:buFont typeface="Wingdings" charset="2"/>
              <a:buChar char=""/>
            </a:pPr>
            <a:r>
              <a:rPr b="0" lang="fr-FR" sz="2800" spc="-1" strike="noStrike">
                <a:solidFill>
                  <a:srgbClr val="000000"/>
                </a:solidFill>
                <a:latin typeface="Arial"/>
              </a:rPr>
              <a:t>Cliquez pour éditer le format du plan de texte</a:t>
            </a:r>
            <a:endParaRPr b="0" lang="fr-FR" sz="2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2800" spc="-1" strike="noStrike">
                <a:solidFill>
                  <a:srgbClr val="000000"/>
                </a:solidFill>
                <a:latin typeface="Arial"/>
              </a:rPr>
              <a:t>Second niveau de plan</a:t>
            </a:r>
            <a:endParaRPr b="0" lang="fr-FR"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2800" spc="-1" strike="noStrike">
                <a:solidFill>
                  <a:srgbClr val="000000"/>
                </a:solidFill>
                <a:latin typeface="Arial"/>
              </a:rPr>
              <a:t>Troisième niveau de plan</a:t>
            </a:r>
            <a:endParaRPr b="0" lang="fr-FR" sz="2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2800" spc="-1" strike="noStrike">
                <a:solidFill>
                  <a:srgbClr val="000000"/>
                </a:solidFill>
                <a:latin typeface="Arial"/>
              </a:rPr>
              <a:t>Quatrième niveau de plan</a:t>
            </a:r>
            <a:endParaRPr b="0" lang="fr-FR" sz="2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2800" spc="-1" strike="noStrike">
                <a:solidFill>
                  <a:srgbClr val="000000"/>
                </a:solidFill>
                <a:latin typeface="Arial"/>
              </a:rPr>
              <a:t>Cinquième niveau de plan</a:t>
            </a:r>
            <a:endParaRPr b="0" lang="fr-FR" sz="2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2800" spc="-1" strike="noStrike">
                <a:solidFill>
                  <a:srgbClr val="000000"/>
                </a:solidFill>
                <a:latin typeface="Arial"/>
              </a:rPr>
              <a:t>Sixième niveau de plan</a:t>
            </a:r>
            <a:endParaRPr b="0" lang="fr-FR" sz="2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2800" spc="-1" strike="noStrike">
                <a:solidFill>
                  <a:srgbClr val="000000"/>
                </a:solidFill>
                <a:latin typeface="Arial"/>
              </a:rPr>
              <a:t>Septième niveau de plan</a:t>
            </a:r>
            <a:endParaRPr b="0" lang="fr-FR" sz="2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7" name="PlaceHolder 1"/>
          <p:cNvSpPr>
            <a:spLocks noGrp="1"/>
          </p:cNvSpPr>
          <p:nvPr>
            <p:ph type="title"/>
          </p:nvPr>
        </p:nvSpPr>
        <p:spPr>
          <a:xfrm>
            <a:off x="504000" y="301320"/>
            <a:ext cx="9071640" cy="1261440"/>
          </a:xfrm>
          <a:prstGeom prst="rect">
            <a:avLst/>
          </a:prstGeom>
        </p:spPr>
        <p:txBody>
          <a:bodyPr lIns="0" rIns="0" tIns="0" bIns="0" anchor="ctr"/>
          <a:p>
            <a:r>
              <a:rPr b="0" lang="fr-FR" sz="4400" spc="-1" strike="noStrike">
                <a:solidFill>
                  <a:srgbClr val="000000"/>
                </a:solidFill>
                <a:latin typeface="Arial"/>
              </a:rPr>
              <a:t>Cliquez pour éditer le format du texte-titre</a:t>
            </a:r>
            <a:endParaRPr b="0" lang="fr-FR" sz="4400" spc="-1" strike="noStrike">
              <a:solidFill>
                <a:srgbClr val="000000"/>
              </a:solidFill>
              <a:latin typeface="Arial"/>
            </a:endParaRPr>
          </a:p>
        </p:txBody>
      </p:sp>
      <p:sp>
        <p:nvSpPr>
          <p:cNvPr id="78" name="PlaceHolder 2"/>
          <p:cNvSpPr>
            <a:spLocks noGrp="1"/>
          </p:cNvSpPr>
          <p:nvPr>
            <p:ph type="body"/>
          </p:nvPr>
        </p:nvSpPr>
        <p:spPr>
          <a:xfrm>
            <a:off x="504000" y="1768680"/>
            <a:ext cx="9072000" cy="43840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fr-FR" sz="2800" spc="-1" strike="noStrike">
                <a:solidFill>
                  <a:srgbClr val="000000"/>
                </a:solidFill>
                <a:latin typeface="Arial"/>
              </a:rPr>
              <a:t>Cliquez pour éditer le format du plan de texte</a:t>
            </a:r>
            <a:endParaRPr b="0" lang="fr-FR" sz="2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2000" spc="-1" strike="noStrike">
                <a:solidFill>
                  <a:srgbClr val="000000"/>
                </a:solidFill>
                <a:latin typeface="Arial"/>
              </a:rPr>
              <a:t>Second niveau de plan</a:t>
            </a:r>
            <a:endParaRPr b="0" lang="fr-FR" sz="20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2000" spc="-1" strike="noStrike">
                <a:solidFill>
                  <a:srgbClr val="000000"/>
                </a:solidFill>
                <a:latin typeface="Arial"/>
              </a:rPr>
              <a:t>Cinquième niveau de plan</a:t>
            </a:r>
            <a:endParaRPr b="0" lang="fr-FR"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2000" spc="-1" strike="noStrike">
                <a:solidFill>
                  <a:srgbClr val="000000"/>
                </a:solidFill>
                <a:latin typeface="Arial"/>
              </a:rPr>
              <a:t>Sixième niveau de plan</a:t>
            </a:r>
            <a:endParaRPr b="0" lang="fr-FR"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2000" spc="-1" strike="noStrike">
                <a:solidFill>
                  <a:srgbClr val="000000"/>
                </a:solidFill>
                <a:latin typeface="Arial"/>
              </a:rPr>
              <a:t>Septième niveau de plan</a:t>
            </a:r>
            <a:endParaRPr b="0" lang="fr-F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15" name="PlaceHolder 1"/>
          <p:cNvSpPr>
            <a:spLocks noGrp="1"/>
          </p:cNvSpPr>
          <p:nvPr>
            <p:ph type="title"/>
          </p:nvPr>
        </p:nvSpPr>
        <p:spPr>
          <a:xfrm>
            <a:off x="504000" y="301320"/>
            <a:ext cx="9071640" cy="1261440"/>
          </a:xfrm>
          <a:prstGeom prst="rect">
            <a:avLst/>
          </a:prstGeom>
        </p:spPr>
        <p:txBody>
          <a:bodyPr lIns="0" rIns="0" tIns="0" bIns="0" anchor="ctr" anchorCtr="1"/>
          <a:p>
            <a:r>
              <a:rPr b="0" lang="fr-FR" sz="4400" spc="-1" strike="noStrike">
                <a:solidFill>
                  <a:srgbClr val="000000"/>
                </a:solidFill>
                <a:latin typeface="Arial"/>
              </a:rPr>
              <a:t>Cliquez pour éditer le format du texte-titre</a:t>
            </a:r>
            <a:endParaRPr b="0" lang="fr-FR" sz="4400" spc="-1" strike="noStrike">
              <a:solidFill>
                <a:srgbClr val="000000"/>
              </a:solidFill>
              <a:latin typeface="Arial"/>
            </a:endParaRPr>
          </a:p>
        </p:txBody>
      </p:sp>
      <p:sp>
        <p:nvSpPr>
          <p:cNvPr id="116" name="PlaceHolder 2"/>
          <p:cNvSpPr>
            <a:spLocks noGrp="1"/>
          </p:cNvSpPr>
          <p:nvPr>
            <p:ph type="body"/>
          </p:nvPr>
        </p:nvSpPr>
        <p:spPr>
          <a:xfrm>
            <a:off x="504000" y="1768680"/>
            <a:ext cx="4426560" cy="4384080"/>
          </a:xfrm>
          <a:prstGeom prst="rect">
            <a:avLst/>
          </a:prstGeom>
        </p:spPr>
        <p:txBody>
          <a:bodyPr lIns="0" rIns="0" tIns="0" bIns="0"/>
          <a:p>
            <a:pPr marL="432000" indent="-324000">
              <a:spcBef>
                <a:spcPts val="1417"/>
              </a:spcBef>
              <a:buClr>
                <a:srgbClr val="000000"/>
              </a:buClr>
              <a:buSzPct val="45000"/>
              <a:buFont typeface="Wingdings" charset="2"/>
              <a:buChar char=""/>
            </a:pPr>
            <a:r>
              <a:rPr b="0" lang="fr-FR" sz="2800" spc="-1" strike="noStrike">
                <a:solidFill>
                  <a:srgbClr val="000000"/>
                </a:solidFill>
                <a:latin typeface="Arial"/>
              </a:rPr>
              <a:t>Cliquez pour éditer le format du plan de texte</a:t>
            </a:r>
            <a:endParaRPr b="0" lang="fr-FR" sz="2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2800" spc="-1" strike="noStrike">
                <a:solidFill>
                  <a:srgbClr val="000000"/>
                </a:solidFill>
                <a:latin typeface="Arial"/>
              </a:rPr>
              <a:t>Second niveau de plan</a:t>
            </a:r>
            <a:endParaRPr b="0" lang="fr-FR"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2800" spc="-1" strike="noStrike">
                <a:solidFill>
                  <a:srgbClr val="000000"/>
                </a:solidFill>
                <a:latin typeface="Arial"/>
              </a:rPr>
              <a:t>Troisième niveau de plan</a:t>
            </a:r>
            <a:endParaRPr b="0" lang="fr-FR" sz="2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2800" spc="-1" strike="noStrike">
                <a:solidFill>
                  <a:srgbClr val="000000"/>
                </a:solidFill>
                <a:latin typeface="Arial"/>
              </a:rPr>
              <a:t>Quatrième niveau de plan</a:t>
            </a:r>
            <a:endParaRPr b="0" lang="fr-FR" sz="2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2800" spc="-1" strike="noStrike">
                <a:solidFill>
                  <a:srgbClr val="000000"/>
                </a:solidFill>
                <a:latin typeface="Arial"/>
              </a:rPr>
              <a:t>Cinquième niveau de plan</a:t>
            </a:r>
            <a:endParaRPr b="0" lang="fr-FR" sz="2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2800" spc="-1" strike="noStrike">
                <a:solidFill>
                  <a:srgbClr val="000000"/>
                </a:solidFill>
                <a:latin typeface="Arial"/>
              </a:rPr>
              <a:t>Sixième niveau de plan</a:t>
            </a:r>
            <a:endParaRPr b="0" lang="fr-FR" sz="2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2800" spc="-1" strike="noStrike">
                <a:solidFill>
                  <a:srgbClr val="000000"/>
                </a:solidFill>
                <a:latin typeface="Arial"/>
              </a:rPr>
              <a:t>Septième niveau de plan</a:t>
            </a:r>
            <a:endParaRPr b="0" lang="fr-FR" sz="2800" spc="-1" strike="noStrike">
              <a:solidFill>
                <a:srgbClr val="000000"/>
              </a:solidFill>
              <a:latin typeface="Arial"/>
            </a:endParaRPr>
          </a:p>
        </p:txBody>
      </p:sp>
      <p:sp>
        <p:nvSpPr>
          <p:cNvPr id="117" name="PlaceHolder 3"/>
          <p:cNvSpPr>
            <a:spLocks noGrp="1"/>
          </p:cNvSpPr>
          <p:nvPr>
            <p:ph type="body"/>
          </p:nvPr>
        </p:nvSpPr>
        <p:spPr>
          <a:xfrm>
            <a:off x="5152680" y="1768680"/>
            <a:ext cx="4426560" cy="2090880"/>
          </a:xfrm>
          <a:prstGeom prst="rect">
            <a:avLst/>
          </a:prstGeom>
        </p:spPr>
        <p:txBody>
          <a:bodyPr lIns="0" rIns="0" tIns="0" bIns="0"/>
          <a:p>
            <a:pPr marL="432000" indent="-324000">
              <a:spcBef>
                <a:spcPts val="1417"/>
              </a:spcBef>
              <a:buClr>
                <a:srgbClr val="000000"/>
              </a:buClr>
              <a:buSzPct val="45000"/>
              <a:buFont typeface="Wingdings" charset="2"/>
              <a:buChar char=""/>
            </a:pPr>
            <a:r>
              <a:rPr b="0" lang="fr-FR" sz="2800" spc="-1" strike="noStrike">
                <a:solidFill>
                  <a:srgbClr val="000000"/>
                </a:solidFill>
                <a:latin typeface="Arial"/>
              </a:rPr>
              <a:t>Cliquez pour éditer le format du plan de texte</a:t>
            </a:r>
            <a:endParaRPr b="0" lang="fr-FR" sz="2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2800" spc="-1" strike="noStrike">
                <a:solidFill>
                  <a:srgbClr val="000000"/>
                </a:solidFill>
                <a:latin typeface="Arial"/>
              </a:rPr>
              <a:t>Second niveau de plan</a:t>
            </a:r>
            <a:endParaRPr b="0" lang="fr-FR"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2800" spc="-1" strike="noStrike">
                <a:solidFill>
                  <a:srgbClr val="000000"/>
                </a:solidFill>
                <a:latin typeface="Arial"/>
              </a:rPr>
              <a:t>Troisième niveau de plan</a:t>
            </a:r>
            <a:endParaRPr b="0" lang="fr-FR" sz="2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2800" spc="-1" strike="noStrike">
                <a:solidFill>
                  <a:srgbClr val="000000"/>
                </a:solidFill>
                <a:latin typeface="Arial"/>
              </a:rPr>
              <a:t>Quatrième niveau de plan</a:t>
            </a:r>
            <a:endParaRPr b="0" lang="fr-FR" sz="2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2800" spc="-1" strike="noStrike">
                <a:solidFill>
                  <a:srgbClr val="000000"/>
                </a:solidFill>
                <a:latin typeface="Arial"/>
              </a:rPr>
              <a:t>Cinquième niveau de plan</a:t>
            </a:r>
            <a:endParaRPr b="0" lang="fr-FR" sz="2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2800" spc="-1" strike="noStrike">
                <a:solidFill>
                  <a:srgbClr val="000000"/>
                </a:solidFill>
                <a:latin typeface="Arial"/>
              </a:rPr>
              <a:t>Sixième niveau de plan</a:t>
            </a:r>
            <a:endParaRPr b="0" lang="fr-FR" sz="2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2800" spc="-1" strike="noStrike">
                <a:solidFill>
                  <a:srgbClr val="000000"/>
                </a:solidFill>
                <a:latin typeface="Arial"/>
              </a:rPr>
              <a:t>Septième niveau de plan</a:t>
            </a:r>
            <a:endParaRPr b="0" lang="fr-FR" sz="2800" spc="-1" strike="noStrike">
              <a:solidFill>
                <a:srgbClr val="000000"/>
              </a:solidFill>
              <a:latin typeface="Arial"/>
            </a:endParaRPr>
          </a:p>
        </p:txBody>
      </p:sp>
      <p:sp>
        <p:nvSpPr>
          <p:cNvPr id="118" name="PlaceHolder 4"/>
          <p:cNvSpPr>
            <a:spLocks noGrp="1"/>
          </p:cNvSpPr>
          <p:nvPr>
            <p:ph type="body"/>
          </p:nvPr>
        </p:nvSpPr>
        <p:spPr>
          <a:xfrm>
            <a:off x="5152680" y="4059000"/>
            <a:ext cx="4426560" cy="2090880"/>
          </a:xfrm>
          <a:prstGeom prst="rect">
            <a:avLst/>
          </a:prstGeom>
        </p:spPr>
        <p:txBody>
          <a:bodyPr lIns="0" rIns="0" tIns="0" bIns="0"/>
          <a:p>
            <a:pPr marL="432000" indent="-324000">
              <a:spcBef>
                <a:spcPts val="1417"/>
              </a:spcBef>
              <a:buClr>
                <a:srgbClr val="000000"/>
              </a:buClr>
              <a:buSzPct val="45000"/>
              <a:buFont typeface="Wingdings" charset="2"/>
              <a:buChar char=""/>
            </a:pPr>
            <a:r>
              <a:rPr b="0" lang="fr-FR" sz="2800" spc="-1" strike="noStrike">
                <a:solidFill>
                  <a:srgbClr val="000000"/>
                </a:solidFill>
                <a:latin typeface="Arial"/>
              </a:rPr>
              <a:t>Cliquez pour éditer le format du plan de texte</a:t>
            </a:r>
            <a:endParaRPr b="0" lang="fr-FR" sz="2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2800" spc="-1" strike="noStrike">
                <a:solidFill>
                  <a:srgbClr val="000000"/>
                </a:solidFill>
                <a:latin typeface="Arial"/>
              </a:rPr>
              <a:t>Second niveau de plan</a:t>
            </a:r>
            <a:endParaRPr b="0" lang="fr-FR"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2800" spc="-1" strike="noStrike">
                <a:solidFill>
                  <a:srgbClr val="000000"/>
                </a:solidFill>
                <a:latin typeface="Arial"/>
              </a:rPr>
              <a:t>Troisième niveau de plan</a:t>
            </a:r>
            <a:endParaRPr b="0" lang="fr-FR" sz="2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2800" spc="-1" strike="noStrike">
                <a:solidFill>
                  <a:srgbClr val="000000"/>
                </a:solidFill>
                <a:latin typeface="Arial"/>
              </a:rPr>
              <a:t>Quatrième niveau de plan</a:t>
            </a:r>
            <a:endParaRPr b="0" lang="fr-FR" sz="2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2800" spc="-1" strike="noStrike">
                <a:solidFill>
                  <a:srgbClr val="000000"/>
                </a:solidFill>
                <a:latin typeface="Arial"/>
              </a:rPr>
              <a:t>Cinquième niveau de plan</a:t>
            </a:r>
            <a:endParaRPr b="0" lang="fr-FR" sz="2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2800" spc="-1" strike="noStrike">
                <a:solidFill>
                  <a:srgbClr val="000000"/>
                </a:solidFill>
                <a:latin typeface="Arial"/>
              </a:rPr>
              <a:t>Sixième niveau de plan</a:t>
            </a:r>
            <a:endParaRPr b="0" lang="fr-FR" sz="2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2800" spc="-1" strike="noStrike">
                <a:solidFill>
                  <a:srgbClr val="000000"/>
                </a:solidFill>
                <a:latin typeface="Arial"/>
              </a:rPr>
              <a:t>Septième niveau de plan</a:t>
            </a:r>
            <a:endParaRPr b="0" lang="fr-FR" sz="2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55" name="PlaceHolder 1"/>
          <p:cNvSpPr>
            <a:spLocks noGrp="1"/>
          </p:cNvSpPr>
          <p:nvPr>
            <p:ph type="title"/>
          </p:nvPr>
        </p:nvSpPr>
        <p:spPr>
          <a:xfrm>
            <a:off x="504000" y="301320"/>
            <a:ext cx="9071640" cy="1261440"/>
          </a:xfrm>
          <a:prstGeom prst="rect">
            <a:avLst/>
          </a:prstGeom>
        </p:spPr>
        <p:txBody>
          <a:bodyPr lIns="0" rIns="0" tIns="0" bIns="0" anchor="ctr"/>
          <a:p>
            <a:r>
              <a:rPr b="0" lang="fr-FR" sz="4400" spc="-1" strike="noStrike">
                <a:solidFill>
                  <a:srgbClr val="000000"/>
                </a:solidFill>
                <a:latin typeface="Arial"/>
              </a:rPr>
              <a:t>Cliquez pour éditer le format du texte-titre</a:t>
            </a:r>
            <a:endParaRPr b="0" lang="fr-FR" sz="4400" spc="-1" strike="noStrike">
              <a:solidFill>
                <a:srgbClr val="000000"/>
              </a:solidFill>
              <a:latin typeface="Arial"/>
            </a:endParaRPr>
          </a:p>
        </p:txBody>
      </p:sp>
      <p:sp>
        <p:nvSpPr>
          <p:cNvPr id="156" name="PlaceHolder 2"/>
          <p:cNvSpPr>
            <a:spLocks noGrp="1"/>
          </p:cNvSpPr>
          <p:nvPr>
            <p:ph type="body"/>
          </p:nvPr>
        </p:nvSpPr>
        <p:spPr>
          <a:xfrm>
            <a:off x="504000" y="1768680"/>
            <a:ext cx="9071640" cy="4384080"/>
          </a:xfrm>
          <a:prstGeom prst="rect">
            <a:avLst/>
          </a:prstGeom>
        </p:spPr>
        <p:txBody>
          <a:bodyPr lIns="0" rIns="0" tIns="0" bIns="0"/>
          <a:p>
            <a:pPr marL="432000" indent="-324000">
              <a:spcBef>
                <a:spcPts val="1417"/>
              </a:spcBef>
              <a:buClr>
                <a:srgbClr val="000000"/>
              </a:buClr>
              <a:buSzPct val="45000"/>
              <a:buFont typeface="Wingdings" charset="2"/>
              <a:buChar char=""/>
            </a:pPr>
            <a:r>
              <a:rPr b="0" lang="fr-FR" sz="2800" spc="-1" strike="noStrike">
                <a:solidFill>
                  <a:srgbClr val="000000"/>
                </a:solidFill>
                <a:latin typeface="Arial"/>
              </a:rPr>
              <a:t>Cliquez pour éditer le format du plan de texte</a:t>
            </a:r>
            <a:endParaRPr b="0" lang="fr-FR" sz="2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2800" spc="-1" strike="noStrike">
                <a:solidFill>
                  <a:srgbClr val="000000"/>
                </a:solidFill>
                <a:latin typeface="Arial"/>
              </a:rPr>
              <a:t>Second niveau de plan</a:t>
            </a:r>
            <a:endParaRPr b="0" lang="fr-FR"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2800" spc="-1" strike="noStrike">
                <a:solidFill>
                  <a:srgbClr val="000000"/>
                </a:solidFill>
                <a:latin typeface="Arial"/>
              </a:rPr>
              <a:t>Troisième niveau de plan</a:t>
            </a:r>
            <a:endParaRPr b="0" lang="fr-FR" sz="2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2800" spc="-1" strike="noStrike">
                <a:solidFill>
                  <a:srgbClr val="000000"/>
                </a:solidFill>
                <a:latin typeface="Arial"/>
              </a:rPr>
              <a:t>Quatrième niveau de plan</a:t>
            </a:r>
            <a:endParaRPr b="0" lang="fr-FR" sz="2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2800" spc="-1" strike="noStrike">
                <a:solidFill>
                  <a:srgbClr val="000000"/>
                </a:solidFill>
                <a:latin typeface="Arial"/>
              </a:rPr>
              <a:t>Cinquième niveau de plan</a:t>
            </a:r>
            <a:endParaRPr b="0" lang="fr-FR" sz="2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2800" spc="-1" strike="noStrike">
                <a:solidFill>
                  <a:srgbClr val="000000"/>
                </a:solidFill>
                <a:latin typeface="Arial"/>
              </a:rPr>
              <a:t>Sixième niveau de plan</a:t>
            </a:r>
            <a:endParaRPr b="0" lang="fr-FR" sz="2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2800" spc="-1" strike="noStrike">
                <a:solidFill>
                  <a:srgbClr val="000000"/>
                </a:solidFill>
                <a:latin typeface="Arial"/>
              </a:rPr>
              <a:t>Septième niveau de plan</a:t>
            </a:r>
            <a:endParaRPr b="0" lang="fr-FR" sz="2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93" name="PlaceHolder 1"/>
          <p:cNvSpPr>
            <a:spLocks noGrp="1"/>
          </p:cNvSpPr>
          <p:nvPr>
            <p:ph type="title"/>
          </p:nvPr>
        </p:nvSpPr>
        <p:spPr>
          <a:xfrm>
            <a:off x="504000" y="301320"/>
            <a:ext cx="9071640" cy="1261440"/>
          </a:xfrm>
          <a:prstGeom prst="rect">
            <a:avLst/>
          </a:prstGeom>
        </p:spPr>
        <p:txBody>
          <a:bodyPr lIns="0" rIns="0" tIns="0" bIns="0" anchor="ctr"/>
          <a:p>
            <a:r>
              <a:rPr b="0" lang="fr-FR" sz="4400" spc="-1" strike="noStrike">
                <a:solidFill>
                  <a:srgbClr val="000000"/>
                </a:solidFill>
                <a:latin typeface="Arial"/>
              </a:rPr>
              <a:t>Cliquez pour éditer le format du texte-titre</a:t>
            </a:r>
            <a:endParaRPr b="0" lang="fr-FR" sz="4400" spc="-1" strike="noStrike">
              <a:solidFill>
                <a:srgbClr val="000000"/>
              </a:solidFill>
              <a:latin typeface="Arial"/>
            </a:endParaRPr>
          </a:p>
        </p:txBody>
      </p:sp>
      <p:sp>
        <p:nvSpPr>
          <p:cNvPr id="194" name="PlaceHolder 2"/>
          <p:cNvSpPr>
            <a:spLocks noGrp="1"/>
          </p:cNvSpPr>
          <p:nvPr>
            <p:ph type="body"/>
          </p:nvPr>
        </p:nvSpPr>
        <p:spPr>
          <a:xfrm>
            <a:off x="504000" y="1768680"/>
            <a:ext cx="9072000" cy="43840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fr-FR" sz="2800" spc="-1" strike="noStrike">
                <a:solidFill>
                  <a:srgbClr val="000000"/>
                </a:solidFill>
                <a:latin typeface="Arial"/>
              </a:rPr>
              <a:t>Cliquez pour éditer le format du plan de texte</a:t>
            </a:r>
            <a:endParaRPr b="0" lang="fr-FR" sz="2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2000" spc="-1" strike="noStrike">
                <a:solidFill>
                  <a:srgbClr val="000000"/>
                </a:solidFill>
                <a:latin typeface="Arial"/>
              </a:rPr>
              <a:t>Second niveau de plan</a:t>
            </a:r>
            <a:endParaRPr b="0" lang="fr-FR" sz="20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2000" spc="-1" strike="noStrike">
                <a:solidFill>
                  <a:srgbClr val="000000"/>
                </a:solidFill>
                <a:latin typeface="Arial"/>
              </a:rPr>
              <a:t>Cinquième niveau de plan</a:t>
            </a:r>
            <a:endParaRPr b="0" lang="fr-FR"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2000" spc="-1" strike="noStrike">
                <a:solidFill>
                  <a:srgbClr val="000000"/>
                </a:solidFill>
                <a:latin typeface="Arial"/>
              </a:rPr>
              <a:t>Sixième niveau de plan</a:t>
            </a:r>
            <a:endParaRPr b="0" lang="fr-FR"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2000" spc="-1" strike="noStrike">
                <a:solidFill>
                  <a:srgbClr val="000000"/>
                </a:solidFill>
                <a:latin typeface="Arial"/>
              </a:rPr>
              <a:t>Septième niveau de plan</a:t>
            </a:r>
            <a:endParaRPr b="0" lang="fr-F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31" name="PlaceHolder 1"/>
          <p:cNvSpPr>
            <a:spLocks noGrp="1"/>
          </p:cNvSpPr>
          <p:nvPr>
            <p:ph type="title"/>
          </p:nvPr>
        </p:nvSpPr>
        <p:spPr>
          <a:xfrm>
            <a:off x="504000" y="301320"/>
            <a:ext cx="9072000" cy="1261800"/>
          </a:xfrm>
          <a:prstGeom prst="rect">
            <a:avLst/>
          </a:prstGeom>
        </p:spPr>
        <p:txBody>
          <a:bodyPr lIns="0" rIns="0" tIns="0" bIns="0" anchor="ctr"/>
          <a:p>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232" name="PlaceHolder 2"/>
          <p:cNvSpPr>
            <a:spLocks noGrp="1"/>
          </p:cNvSpPr>
          <p:nvPr>
            <p:ph type="body"/>
          </p:nvPr>
        </p:nvSpPr>
        <p:spPr>
          <a:xfrm>
            <a:off x="504000" y="1768680"/>
            <a:ext cx="9072000" cy="43840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fr-FR" sz="2800" spc="-1" strike="noStrike">
                <a:solidFill>
                  <a:srgbClr val="000000"/>
                </a:solidFill>
                <a:latin typeface="Arial"/>
              </a:rPr>
              <a:t>Cliquez pour éditer le format du plan de texte</a:t>
            </a:r>
            <a:endParaRPr b="0" lang="fr-FR" sz="2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2000" spc="-1" strike="noStrike">
                <a:solidFill>
                  <a:srgbClr val="000000"/>
                </a:solidFill>
                <a:latin typeface="Arial"/>
              </a:rPr>
              <a:t>Second niveau de plan</a:t>
            </a:r>
            <a:endParaRPr b="0" lang="fr-FR" sz="20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2000" spc="-1" strike="noStrike">
                <a:solidFill>
                  <a:srgbClr val="000000"/>
                </a:solidFill>
                <a:latin typeface="Arial"/>
              </a:rPr>
              <a:t>Cinquième niveau de plan</a:t>
            </a:r>
            <a:endParaRPr b="0" lang="fr-FR"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2000" spc="-1" strike="noStrike">
                <a:solidFill>
                  <a:srgbClr val="000000"/>
                </a:solidFill>
                <a:latin typeface="Arial"/>
              </a:rPr>
              <a:t>Sixième niveau de plan</a:t>
            </a:r>
            <a:endParaRPr b="0" lang="fr-FR"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2000" spc="-1" strike="noStrike">
                <a:solidFill>
                  <a:srgbClr val="000000"/>
                </a:solidFill>
                <a:latin typeface="Arial"/>
              </a:rPr>
              <a:t>Septième niveau de plan</a:t>
            </a:r>
            <a:endParaRPr b="0" lang="fr-F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49.xml"/>
</Relationships>
</file>

<file path=ppt/slides/_rels/slide14.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49.xml"/>
</Relationships>
</file>

<file path=ppt/slides/_rels/slide15.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49.xml"/>
</Relationships>
</file>

<file path=ppt/slides/_rels/slide16.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49.xml"/>
</Relationships>
</file>

<file path=ppt/slides/_rels/slide17.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0" Type="http://schemas.openxmlformats.org/officeDocument/2006/relationships/image" Target="../media/image22.jpeg"/><Relationship Id="rId11" Type="http://schemas.openxmlformats.org/officeDocument/2006/relationships/slideLayout" Target="../slideLayouts/slideLayout65.xml"/>
</Relationships>
</file>

<file path=ppt/slides/_rels/slide18.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73.xml"/>
</Relationships>
</file>

<file path=ppt/slides/_rels/slide19.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73.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73.xml"/>
</Relationships>
</file>

<file path=ppt/slides/_rels/slide21.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73.xml"/>
</Relationships>
</file>

<file path=ppt/slides/_rels/slide22.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73.xml"/>
</Relationships>
</file>

<file path=ppt/slides/_rels/slide23.xml.rels><?xml version="1.0" encoding="UTF-8"?>
<Relationships xmlns="http://schemas.openxmlformats.org/package/2006/relationships"><Relationship Id="rId1" Type="http://schemas.openxmlformats.org/officeDocument/2006/relationships/image" Target="../media/image28.jpeg"/><Relationship Id="rId2" Type="http://schemas.openxmlformats.org/officeDocument/2006/relationships/slideLayout" Target="../slideLayouts/slideLayout73.xml"/>
</Relationships>
</file>

<file path=ppt/slides/_rels/slide24.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73.xml"/>
</Relationships>
</file>

<file path=ppt/slides/_rels/slide25.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slideLayout" Target="../slideLayouts/slideLayout73.xml"/>
</Relationships>
</file>

<file path=ppt/slides/_rels/slide26.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73.xml"/>
</Relationships>
</file>

<file path=ppt/slides/_rels/slide27.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slideLayout" Target="../slideLayouts/slideLayout1.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65.xml"/>
</Relationships>
</file>

<file path=ppt/slides/_rels/slide3.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27.xml"/><Relationship Id="rId3"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27.xml"/><Relationship Id="rId3"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png"/><Relationship Id="rId3" Type="http://schemas.openxmlformats.org/officeDocument/2006/relationships/slideLayout" Target="../slideLayouts/slideLayout27.xml"/><Relationship Id="rId4"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27.xml"/><Relationship Id="rId3"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27.xml"/><Relationship Id="rId3"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27.xml"/><Relationship Id="rId3"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4" name="CustomShape 1"/>
          <p:cNvSpPr/>
          <p:nvPr/>
        </p:nvSpPr>
        <p:spPr>
          <a:xfrm>
            <a:off x="504000" y="301320"/>
            <a:ext cx="9071640" cy="1261440"/>
          </a:xfrm>
          <a:prstGeom prst="rect">
            <a:avLst/>
          </a:prstGeom>
          <a:noFill/>
          <a:ln w="12600">
            <a:noFill/>
          </a:ln>
        </p:spPr>
        <p:style>
          <a:lnRef idx="0"/>
          <a:fillRef idx="0"/>
          <a:effectRef idx="0"/>
          <a:fontRef idx="minor"/>
        </p:style>
        <p:txBody>
          <a:bodyPr lIns="0" rIns="0" tIns="0" bIns="0" anchor="ctr" anchorCtr="1"/>
          <a:p>
            <a:pPr algn="ctr">
              <a:lnSpc>
                <a:spcPct val="100000"/>
              </a:lnSpc>
            </a:pPr>
            <a:r>
              <a:rPr b="0" lang="fr-FR" sz="4400" spc="-1" strike="noStrike">
                <a:solidFill>
                  <a:srgbClr val="6666ff"/>
                </a:solidFill>
                <a:latin typeface="Arial"/>
                <a:ea typeface="Microsoft YaHei"/>
              </a:rPr>
              <a:t>Recherches sur les enfers</a:t>
            </a:r>
            <a:endParaRPr b="0" lang="fr-FR" sz="4400" spc="-1" strike="noStrike">
              <a:latin typeface="Arial"/>
            </a:endParaRPr>
          </a:p>
        </p:txBody>
      </p:sp>
      <p:sp>
        <p:nvSpPr>
          <p:cNvPr id="275" name="CustomShape 2"/>
          <p:cNvSpPr/>
          <p:nvPr/>
        </p:nvSpPr>
        <p:spPr>
          <a:xfrm>
            <a:off x="504000" y="1769040"/>
            <a:ext cx="9071280" cy="4384080"/>
          </a:xfrm>
          <a:prstGeom prst="rect">
            <a:avLst/>
          </a:prstGeom>
          <a:noFill/>
          <a:ln w="12600">
            <a:noFill/>
          </a:ln>
        </p:spPr>
        <p:style>
          <a:lnRef idx="0"/>
          <a:fillRef idx="0"/>
          <a:effectRef idx="0"/>
          <a:fontRef idx="minor"/>
        </p:style>
        <p:txBody>
          <a:bodyPr lIns="0" rIns="0" tIns="0" bIns="0" anchor="ctr" anchorCtr="1"/>
          <a:p>
            <a:pPr algn="ctr">
              <a:lnSpc>
                <a:spcPct val="100000"/>
              </a:lnSpc>
              <a:spcBef>
                <a:spcPts val="1414"/>
              </a:spcBef>
            </a:pPr>
            <a:endParaRPr b="0" lang="fr-FR" sz="1800" spc="-1" strike="noStrike">
              <a:latin typeface="Arial"/>
            </a:endParaRPr>
          </a:p>
          <a:p>
            <a:pPr algn="ctr">
              <a:lnSpc>
                <a:spcPct val="100000"/>
              </a:lnSpc>
              <a:spcBef>
                <a:spcPts val="1414"/>
              </a:spcBef>
            </a:pPr>
            <a:endParaRPr b="0" lang="fr-FR" sz="1800" spc="-1" strike="noStrike">
              <a:latin typeface="Arial"/>
            </a:endParaRPr>
          </a:p>
        </p:txBody>
      </p:sp>
      <p:pic>
        <p:nvPicPr>
          <p:cNvPr id="276" name="Image 511" descr=""/>
          <p:cNvPicPr/>
          <p:nvPr/>
        </p:nvPicPr>
        <p:blipFill>
          <a:blip r:embed="rId1"/>
          <a:stretch/>
        </p:blipFill>
        <p:spPr>
          <a:xfrm>
            <a:off x="2736000" y="1440000"/>
            <a:ext cx="4535640" cy="5831640"/>
          </a:xfrm>
          <a:prstGeom prst="rect">
            <a:avLst/>
          </a:prstGeom>
          <a:ln w="12600">
            <a:noFill/>
          </a:ln>
        </p:spPr>
      </p:pic>
    </p:spTree>
  </p:cSld>
  <p:timing>
    <p:tnLst>
      <p:par>
        <p:cTn id="1" dur="indefinite" restart="never" nodeType="tmRoot">
          <p:childTnLst>
            <p:seq>
              <p:cTn id="2"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604a7b"/>
        </a:solidFill>
      </p:bgPr>
    </p:bg>
    <p:spTree>
      <p:nvGrpSpPr>
        <p:cNvPr id="1" name=""/>
        <p:cNvGrpSpPr/>
        <p:nvPr/>
      </p:nvGrpSpPr>
      <p:grpSpPr>
        <a:xfrm>
          <a:off x="0" y="0"/>
          <a:ext cx="0" cy="0"/>
          <a:chOff x="0" y="0"/>
          <a:chExt cx="0" cy="0"/>
        </a:xfrm>
      </p:grpSpPr>
      <p:sp>
        <p:nvSpPr>
          <p:cNvPr id="302" name="CustomShape 1"/>
          <p:cNvSpPr/>
          <p:nvPr/>
        </p:nvSpPr>
        <p:spPr>
          <a:xfrm>
            <a:off x="864000" y="-144000"/>
            <a:ext cx="9071280" cy="1261800"/>
          </a:xfrm>
          <a:prstGeom prst="rect">
            <a:avLst/>
          </a:prstGeom>
          <a:noFill/>
          <a:ln w="12600">
            <a:noFill/>
          </a:ln>
        </p:spPr>
        <p:style>
          <a:lnRef idx="0"/>
          <a:fillRef idx="0"/>
          <a:effectRef idx="0"/>
          <a:fontRef idx="minor"/>
        </p:style>
        <p:txBody>
          <a:bodyPr lIns="0" rIns="0" tIns="0" bIns="0" anchor="ctr" anchorCtr="1"/>
          <a:p>
            <a:pPr algn="ctr">
              <a:lnSpc>
                <a:spcPct val="100000"/>
              </a:lnSpc>
            </a:pPr>
            <a:r>
              <a:rPr b="0" lang="fr-FR" sz="4400" spc="-1" strike="noStrike">
                <a:solidFill>
                  <a:srgbClr val="ffffff"/>
                </a:solidFill>
                <a:latin typeface="Arial"/>
                <a:ea typeface="Microsoft YaHei"/>
              </a:rPr>
              <a:t>Les fleuves des enfers</a:t>
            </a:r>
            <a:endParaRPr b="0" lang="fr-FR" sz="4400" spc="-1" strike="noStrike">
              <a:latin typeface="Arial"/>
            </a:endParaRPr>
          </a:p>
        </p:txBody>
      </p:sp>
      <p:sp>
        <p:nvSpPr>
          <p:cNvPr id="303" name="CustomShape 2"/>
          <p:cNvSpPr/>
          <p:nvPr/>
        </p:nvSpPr>
        <p:spPr>
          <a:xfrm>
            <a:off x="0" y="781200"/>
            <a:ext cx="10190880" cy="7896600"/>
          </a:xfrm>
          <a:prstGeom prst="rect">
            <a:avLst/>
          </a:prstGeom>
          <a:noFill/>
          <a:ln>
            <a:noFill/>
          </a:ln>
        </p:spPr>
        <p:style>
          <a:lnRef idx="0"/>
          <a:fillRef idx="0"/>
          <a:effectRef idx="0"/>
          <a:fontRef idx="minor"/>
        </p:style>
        <p:txBody>
          <a:bodyPr lIns="90000" rIns="90000" tIns="45000" bIns="45000"/>
          <a:p>
            <a:pPr>
              <a:lnSpc>
                <a:spcPct val="100000"/>
              </a:lnSpc>
            </a:pPr>
            <a:r>
              <a:rPr b="0" lang="fr-FR" sz="2000" spc="-1" strike="noStrike">
                <a:solidFill>
                  <a:srgbClr val="ffffff"/>
                </a:solidFill>
                <a:latin typeface="Calibri"/>
                <a:ea typeface="DejaVu Sans"/>
              </a:rPr>
              <a:t>Pour empêcher toute fuite, les Enfers étaient entourés de fleuves qui roulaient des eaux noires ou enflammées.</a:t>
            </a:r>
            <a:br/>
            <a:r>
              <a:rPr b="1" lang="fr-FR" sz="2000" spc="-1" strike="noStrike">
                <a:solidFill>
                  <a:srgbClr val="ffffff"/>
                </a:solidFill>
                <a:latin typeface="Calibri"/>
                <a:ea typeface="DejaVu Sans"/>
              </a:rPr>
              <a:t>Achéron : À</a:t>
            </a:r>
            <a:r>
              <a:rPr b="0" lang="fr-FR" sz="2000" spc="-1" strike="noStrike">
                <a:solidFill>
                  <a:srgbClr val="ffffff"/>
                </a:solidFill>
                <a:latin typeface="Calibri"/>
                <a:ea typeface="DejaVu Sans"/>
              </a:rPr>
              <a:t> l’origine un des fils du Soleil et de la Terre ; mais il fournit de l’eau aux Titans pour se désaltérer pendant leur lutte contre les Olympiens. Aussi Zeus le changea-t-il en un fleuve des Enfers. Les ombres devaient traverser ce fleuve aux berges boueuses et encombrées de roseaux grâce à la barque de Charon.</a:t>
            </a:r>
            <a:endParaRPr b="0" lang="fr-FR" sz="2000" spc="-1" strike="noStrike">
              <a:latin typeface="Arial"/>
            </a:endParaRPr>
          </a:p>
          <a:p>
            <a:pPr>
              <a:lnSpc>
                <a:spcPct val="100000"/>
              </a:lnSpc>
            </a:pPr>
            <a:endParaRPr b="0" lang="fr-FR" sz="2000" spc="-1" strike="noStrike">
              <a:latin typeface="Arial"/>
            </a:endParaRPr>
          </a:p>
          <a:p>
            <a:pPr>
              <a:lnSpc>
                <a:spcPct val="100000"/>
              </a:lnSpc>
            </a:pPr>
            <a:r>
              <a:rPr b="1" lang="fr-FR" sz="2000" spc="-1" strike="noStrike">
                <a:solidFill>
                  <a:srgbClr val="ffffff"/>
                </a:solidFill>
                <a:latin typeface="Calibri"/>
                <a:ea typeface="DejaVu Sans"/>
              </a:rPr>
              <a:t>Cocyte : </a:t>
            </a:r>
            <a:r>
              <a:rPr b="0" lang="fr-FR" sz="2000" spc="-1" strike="noStrike">
                <a:solidFill>
                  <a:srgbClr val="ffffff"/>
                </a:solidFill>
                <a:latin typeface="Calibri"/>
                <a:ea typeface="DejaVu Sans"/>
              </a:rPr>
              <a:t>Ce fleuve des Enfers aux eaux très froides était alimenté par les larmes des méchants, voleurs… Son nom signifie la "rivière des gémissements" ; il est tantôt décrit comme un affluent du Styx, tantôt comme un affluent de l'Achéron.</a:t>
            </a:r>
            <a:endParaRPr b="0" lang="fr-FR" sz="2000" spc="-1" strike="noStrike">
              <a:latin typeface="Arial"/>
            </a:endParaRPr>
          </a:p>
          <a:p>
            <a:pPr>
              <a:lnSpc>
                <a:spcPct val="100000"/>
              </a:lnSpc>
            </a:pPr>
            <a:endParaRPr b="0" lang="fr-FR" sz="2000" spc="-1" strike="noStrike">
              <a:latin typeface="Arial"/>
            </a:endParaRPr>
          </a:p>
          <a:p>
            <a:pPr>
              <a:lnSpc>
                <a:spcPct val="100000"/>
              </a:lnSpc>
            </a:pPr>
            <a:r>
              <a:rPr b="1" lang="fr-FR" sz="2000" spc="-1" strike="noStrike">
                <a:solidFill>
                  <a:srgbClr val="ffffff"/>
                </a:solidFill>
                <a:latin typeface="Calibri"/>
                <a:ea typeface="DejaVu Sans"/>
              </a:rPr>
              <a:t>Eridan : </a:t>
            </a:r>
            <a:r>
              <a:rPr b="0" lang="fr-FR" sz="2000" spc="-1" strike="noStrike">
                <a:solidFill>
                  <a:srgbClr val="ffffff"/>
                </a:solidFill>
                <a:latin typeface="Calibri"/>
                <a:ea typeface="DejaVu Sans"/>
              </a:rPr>
              <a:t>L' Eridan est un affluent du Styx et un dieu-fleuve. Ovide et Virgile le considèrent comme le roi des fleuves.</a:t>
            </a:r>
            <a:endParaRPr b="0" lang="fr-FR" sz="2000" spc="-1" strike="noStrike">
              <a:latin typeface="Arial"/>
            </a:endParaRPr>
          </a:p>
          <a:p>
            <a:pPr>
              <a:lnSpc>
                <a:spcPct val="100000"/>
              </a:lnSpc>
            </a:pPr>
            <a:endParaRPr b="0" lang="fr-FR" sz="2000" spc="-1" strike="noStrike">
              <a:latin typeface="Arial"/>
            </a:endParaRPr>
          </a:p>
          <a:p>
            <a:pPr>
              <a:lnSpc>
                <a:spcPct val="100000"/>
              </a:lnSpc>
            </a:pPr>
            <a:r>
              <a:rPr b="1" lang="fr-FR" sz="2000" spc="-1" strike="noStrike">
                <a:solidFill>
                  <a:srgbClr val="ffffff"/>
                </a:solidFill>
                <a:latin typeface="Calibri"/>
                <a:ea typeface="DejaVu Sans"/>
              </a:rPr>
              <a:t>Léthé :</a:t>
            </a:r>
            <a:r>
              <a:rPr b="0" lang="fr-FR" sz="2000" spc="-1" strike="noStrike">
                <a:solidFill>
                  <a:srgbClr val="ffffff"/>
                </a:solidFill>
                <a:latin typeface="Calibri"/>
                <a:ea typeface="DejaVu Sans"/>
              </a:rPr>
              <a:t> aussi appelé « Fleuve de l’Oubli » .De là viendrait le fait que nous avons tout oublié de nos vies antérieures, l’oubli nous étant indispensable.</a:t>
            </a:r>
            <a:endParaRPr b="0" lang="fr-FR" sz="2000" spc="-1" strike="noStrike">
              <a:latin typeface="Arial"/>
            </a:endParaRPr>
          </a:p>
          <a:p>
            <a:pPr>
              <a:lnSpc>
                <a:spcPct val="100000"/>
              </a:lnSpc>
            </a:pPr>
            <a:r>
              <a:rPr b="0" lang="fr-FR" sz="2000" spc="-1" strike="noStrike">
                <a:solidFill>
                  <a:srgbClr val="ffffff"/>
                </a:solidFill>
                <a:latin typeface="Calibri"/>
                <a:ea typeface="DejaVu Sans"/>
              </a:rPr>
              <a:t>Après un grand nombre de siècles passés dans les Enfers, les âmes des justes et celles des méchants qui avaient expié leurs fautes aspiraient à une vie nouvelle, et obtenaient la faveur de revenir sur la terre habiter un corps et s'associer à sa destinée. Mais avant de sortir des demeures infernales, elles devaient perdre le souvenir de leur vie antérieure, et à cet effet boire les eaux du Léthé, qui provoquaient l'amnésie.</a:t>
            </a:r>
            <a:r>
              <a:rPr b="0" lang="fr-FR" sz="2000" spc="-1" strike="noStrike">
                <a:solidFill>
                  <a:srgbClr val="ffffff"/>
                </a:solidFill>
                <a:latin typeface="Calibri"/>
                <a:ea typeface="DejaVu Sans"/>
              </a:rPr>
              <a:t> En effet les Grecs croyaient en la réincarnation des âmes.</a:t>
            </a:r>
            <a:endParaRPr b="0" lang="fr-FR" sz="2000" spc="-1" strike="noStrike">
              <a:latin typeface="Arial"/>
            </a:endParaRPr>
          </a:p>
          <a:p>
            <a:pPr>
              <a:lnSpc>
                <a:spcPct val="100000"/>
              </a:lnSpc>
            </a:pPr>
            <a:endParaRPr b="0" lang="fr-FR" sz="2000" spc="-1" strike="noStrike">
              <a:latin typeface="Arial"/>
            </a:endParaRPr>
          </a:p>
          <a:p>
            <a:pPr>
              <a:lnSpc>
                <a:spcPct val="100000"/>
              </a:lnSpc>
            </a:pPr>
            <a:endParaRPr b="0" lang="fr-FR" sz="2000" spc="-1" strike="noStrike">
              <a:latin typeface="Arial"/>
            </a:endParaRPr>
          </a:p>
          <a:p>
            <a:pPr>
              <a:lnSpc>
                <a:spcPct val="100000"/>
              </a:lnSpc>
            </a:pPr>
            <a:endParaRPr b="0" lang="fr-FR" sz="2000" spc="-1" strike="noStrike">
              <a:latin typeface="Arial"/>
            </a:endParaRPr>
          </a:p>
          <a:p>
            <a:pPr>
              <a:lnSpc>
                <a:spcPct val="100000"/>
              </a:lnSpc>
            </a:pPr>
            <a:endParaRPr b="0" lang="fr-FR" sz="2000" spc="-1" strike="noStrike">
              <a:latin typeface="Arial"/>
            </a:endParaRPr>
          </a:p>
        </p:txBody>
      </p:sp>
    </p:spTree>
  </p:cSld>
  <p:transition>
    <p:cut thruBlk="true"/>
  </p:transition>
  <p:timing>
    <p:tnLst>
      <p:par>
        <p:cTn id="19" dur="indefinite" restart="never" nodeType="tmRoot">
          <p:childTnLst>
            <p:seq>
              <p:cTn id="20" nodeType="mainSeq"/>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990099"/>
        </a:solidFill>
      </p:bgPr>
    </p:bg>
    <p:spTree>
      <p:nvGrpSpPr>
        <p:cNvPr id="1" name=""/>
        <p:cNvGrpSpPr/>
        <p:nvPr/>
      </p:nvGrpSpPr>
      <p:grpSpPr>
        <a:xfrm>
          <a:off x="0" y="0"/>
          <a:ext cx="0" cy="0"/>
          <a:chOff x="0" y="0"/>
          <a:chExt cx="0" cy="0"/>
        </a:xfrm>
      </p:grpSpPr>
      <p:sp>
        <p:nvSpPr>
          <p:cNvPr id="304" name="CustomShape 1"/>
          <p:cNvSpPr/>
          <p:nvPr/>
        </p:nvSpPr>
        <p:spPr>
          <a:xfrm>
            <a:off x="864000" y="-144000"/>
            <a:ext cx="9071280" cy="1261800"/>
          </a:xfrm>
          <a:prstGeom prst="rect">
            <a:avLst/>
          </a:prstGeom>
          <a:noFill/>
          <a:ln w="12600">
            <a:noFill/>
          </a:ln>
        </p:spPr>
        <p:style>
          <a:lnRef idx="0"/>
          <a:fillRef idx="0"/>
          <a:effectRef idx="0"/>
          <a:fontRef idx="minor"/>
        </p:style>
        <p:txBody>
          <a:bodyPr lIns="0" rIns="0" tIns="0" bIns="0" anchor="ctr" anchorCtr="1"/>
          <a:p>
            <a:pPr algn="ctr">
              <a:lnSpc>
                <a:spcPct val="100000"/>
              </a:lnSpc>
            </a:pPr>
            <a:r>
              <a:rPr b="0" lang="fr-FR" sz="4500" spc="-1" strike="noStrike">
                <a:solidFill>
                  <a:srgbClr val="ffffff"/>
                </a:solidFill>
                <a:latin typeface="Arial"/>
                <a:ea typeface="Microsoft YaHei"/>
              </a:rPr>
              <a:t>Les fleuves des enfers</a:t>
            </a:r>
            <a:r>
              <a:rPr b="0" lang="fr-FR" sz="4400" spc="-1" strike="noStrike">
                <a:solidFill>
                  <a:srgbClr val="ffffff"/>
                </a:solidFill>
                <a:latin typeface="Arial"/>
                <a:ea typeface="Microsoft YaHei"/>
              </a:rPr>
              <a:t> </a:t>
            </a:r>
            <a:endParaRPr b="0" lang="fr-FR" sz="4400" spc="-1" strike="noStrike">
              <a:latin typeface="Arial"/>
            </a:endParaRPr>
          </a:p>
        </p:txBody>
      </p:sp>
      <p:sp>
        <p:nvSpPr>
          <p:cNvPr id="305" name="CustomShape 2"/>
          <p:cNvSpPr/>
          <p:nvPr/>
        </p:nvSpPr>
        <p:spPr>
          <a:xfrm>
            <a:off x="114480" y="1133640"/>
            <a:ext cx="10191240" cy="6971760"/>
          </a:xfrm>
          <a:prstGeom prst="rect">
            <a:avLst/>
          </a:prstGeom>
          <a:noFill/>
          <a:ln>
            <a:noFill/>
          </a:ln>
        </p:spPr>
        <p:style>
          <a:lnRef idx="0"/>
          <a:fillRef idx="0"/>
          <a:effectRef idx="0"/>
          <a:fontRef idx="minor"/>
        </p:style>
        <p:txBody>
          <a:bodyPr lIns="90000" rIns="90000" tIns="45000" bIns="45000"/>
          <a:p>
            <a:pPr>
              <a:lnSpc>
                <a:spcPct val="100000"/>
              </a:lnSpc>
            </a:pPr>
            <a:r>
              <a:rPr b="1" lang="fr-FR" sz="3000" spc="-1" strike="noStrike">
                <a:solidFill>
                  <a:srgbClr val="ffffff"/>
                </a:solidFill>
                <a:latin typeface="Calibri"/>
                <a:ea typeface="DejaVu Sans"/>
              </a:rPr>
              <a:t>Phlégéton :</a:t>
            </a:r>
            <a:r>
              <a:rPr b="0" lang="fr-FR" sz="3000" spc="-1" strike="noStrike">
                <a:solidFill>
                  <a:srgbClr val="ffffff"/>
                </a:solidFill>
                <a:latin typeface="Calibri"/>
                <a:ea typeface="DejaVu Sans"/>
              </a:rPr>
              <a:t>  fleuve de feu situé autour du Tartare. C'est un affluent de l'Achéron, circulant du royaume d'Hadès au Tartare. Son feu liquide maintient les damnés suffisamment en vie pour subir les supplices du champ des Châtiments.  </a:t>
            </a:r>
            <a:endParaRPr b="0" lang="fr-FR" sz="3000" spc="-1" strike="noStrike">
              <a:latin typeface="Arial"/>
            </a:endParaRPr>
          </a:p>
          <a:p>
            <a:pPr>
              <a:lnSpc>
                <a:spcPct val="100000"/>
              </a:lnSpc>
            </a:pPr>
            <a:endParaRPr b="0" lang="fr-FR" sz="3000" spc="-1" strike="noStrike">
              <a:latin typeface="Arial"/>
            </a:endParaRPr>
          </a:p>
          <a:p>
            <a:pPr>
              <a:lnSpc>
                <a:spcPct val="100000"/>
              </a:lnSpc>
            </a:pPr>
            <a:r>
              <a:rPr b="1" lang="fr-FR" sz="3000" spc="-1" strike="noStrike">
                <a:solidFill>
                  <a:srgbClr val="ffffff"/>
                </a:solidFill>
                <a:latin typeface="Calibri"/>
                <a:ea typeface="DejaVu Sans"/>
              </a:rPr>
              <a:t>Styx</a:t>
            </a:r>
            <a:r>
              <a:rPr b="0" lang="fr-FR" sz="3000" spc="-1" strike="noStrike">
                <a:solidFill>
                  <a:srgbClr val="ffffff"/>
                </a:solidFill>
                <a:latin typeface="Calibri"/>
                <a:ea typeface="DejaVu Sans"/>
              </a:rPr>
              <a:t> : fleuve qui entoure le Enfers. Zeus rendit magiques ses eaux noires. Elle a en effet la propriété de rendre invulnérable celui qui s'y trempait. Le serment de jurer par le Styx, « horkos », avait une valeur sacrée. Même les dieux ne pouvaient pas s'y soustraire en cas de manquement à leur parole, il n'avaient plus le droit de boire ni ambroisie ni nectar pendant 1 an et étaient même exclus de l'Olympe pendant une Grande Année (9 ans). </a:t>
            </a:r>
            <a:endParaRPr b="0" lang="fr-FR" sz="3000" spc="-1" strike="noStrike">
              <a:latin typeface="Arial"/>
            </a:endParaRPr>
          </a:p>
          <a:p>
            <a:pPr>
              <a:lnSpc>
                <a:spcPct val="100000"/>
              </a:lnSpc>
            </a:pPr>
            <a:r>
              <a:rPr b="0" lang="fr-FR" sz="2600" spc="-1" strike="noStrike">
                <a:solidFill>
                  <a:srgbClr val="ffffff"/>
                </a:solidFill>
                <a:latin typeface="Calibri"/>
                <a:ea typeface="DejaVu Sans"/>
              </a:rPr>
              <a:t> </a:t>
            </a:r>
            <a:endParaRPr b="0" lang="fr-FR" sz="2600" spc="-1" strike="noStrike">
              <a:latin typeface="Arial"/>
            </a:endParaRPr>
          </a:p>
          <a:p>
            <a:pPr>
              <a:lnSpc>
                <a:spcPct val="100000"/>
              </a:lnSpc>
            </a:pPr>
            <a:endParaRPr b="0" lang="fr-FR" sz="2600" spc="-1" strike="noStrike">
              <a:latin typeface="Arial"/>
            </a:endParaRPr>
          </a:p>
          <a:p>
            <a:pPr>
              <a:lnSpc>
                <a:spcPct val="100000"/>
              </a:lnSpc>
            </a:pPr>
            <a:endParaRPr b="0" lang="fr-FR" sz="2600" spc="-1" strike="noStrike">
              <a:latin typeface="Arial"/>
            </a:endParaRPr>
          </a:p>
        </p:txBody>
      </p:sp>
    </p:spTree>
  </p:cSld>
  <p:transition spd="med">
    <p:fade/>
  </p:transition>
  <p:timing>
    <p:tnLst>
      <p:par>
        <p:cTn id="21" dur="indefinite" restart="never" nodeType="tmRoot">
          <p:childTnLst>
            <p:seq>
              <p:cTn id="22" nodeType="mainSeq"/>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6" name="CustomShape 1"/>
          <p:cNvSpPr/>
          <p:nvPr/>
        </p:nvSpPr>
        <p:spPr>
          <a:xfrm>
            <a:off x="504000" y="301320"/>
            <a:ext cx="9071640" cy="1261440"/>
          </a:xfrm>
          <a:prstGeom prst="rect">
            <a:avLst/>
          </a:prstGeom>
          <a:noFill/>
          <a:ln w="12600">
            <a:noFill/>
          </a:ln>
        </p:spPr>
        <p:style>
          <a:lnRef idx="0"/>
          <a:fillRef idx="0"/>
          <a:effectRef idx="0"/>
          <a:fontRef idx="minor"/>
        </p:style>
        <p:txBody>
          <a:bodyPr lIns="0" rIns="0" tIns="0" bIns="0" anchor="ctr" anchorCtr="1"/>
          <a:p>
            <a:pPr algn="ctr">
              <a:lnSpc>
                <a:spcPct val="100000"/>
              </a:lnSpc>
            </a:pPr>
            <a:r>
              <a:rPr b="0" lang="fr-FR" sz="4400" spc="-1" strike="noStrike">
                <a:solidFill>
                  <a:srgbClr val="000000"/>
                </a:solidFill>
                <a:latin typeface="Arial"/>
                <a:ea typeface="Microsoft YaHei"/>
              </a:rPr>
              <a:t>Sommaire des enfers </a:t>
            </a:r>
            <a:endParaRPr b="0" lang="fr-FR" sz="4400" spc="-1" strike="noStrike">
              <a:latin typeface="Arial"/>
            </a:endParaRPr>
          </a:p>
        </p:txBody>
      </p:sp>
      <p:sp>
        <p:nvSpPr>
          <p:cNvPr id="307" name="CustomShape 2"/>
          <p:cNvSpPr/>
          <p:nvPr/>
        </p:nvSpPr>
        <p:spPr>
          <a:xfrm>
            <a:off x="360000" y="832680"/>
            <a:ext cx="9074880" cy="1326960"/>
          </a:xfrm>
          <a:prstGeom prst="rect">
            <a:avLst/>
          </a:prstGeom>
          <a:noFill/>
          <a:ln w="12600">
            <a:noFill/>
          </a:ln>
        </p:spPr>
        <p:style>
          <a:lnRef idx="0"/>
          <a:fillRef idx="0"/>
          <a:effectRef idx="0"/>
          <a:fontRef idx="minor"/>
        </p:style>
        <p:txBody>
          <a:bodyPr lIns="0" rIns="0" tIns="0" bIns="0"/>
          <a:p>
            <a:pPr>
              <a:lnSpc>
                <a:spcPct val="100000"/>
              </a:lnSpc>
              <a:spcAft>
                <a:spcPts val="1414"/>
              </a:spcAft>
            </a:pPr>
            <a:endParaRPr b="0" lang="fr-FR" sz="1800" spc="-1" strike="noStrike">
              <a:latin typeface="Arial"/>
            </a:endParaRPr>
          </a:p>
          <a:p>
            <a:pPr marL="431640" indent="-323640" algn="ctr">
              <a:lnSpc>
                <a:spcPct val="100000"/>
              </a:lnSpc>
              <a:spcAft>
                <a:spcPts val="1414"/>
              </a:spcAft>
              <a:buClr>
                <a:srgbClr val="000000"/>
              </a:buClr>
              <a:buFont typeface="StarSymbol"/>
              <a:buAutoNum type="romanUcPeriod"/>
            </a:pPr>
            <a:r>
              <a:rPr b="0" lang="fr-FR" sz="3200" spc="-1" strike="noStrike">
                <a:solidFill>
                  <a:srgbClr val="000000"/>
                </a:solidFill>
                <a:latin typeface="Arial"/>
                <a:ea typeface="DejaVu Sans"/>
              </a:rPr>
              <a:t>III. Les autres lieux des Enfers</a:t>
            </a:r>
            <a:endParaRPr b="0" lang="fr-FR" sz="3200" spc="-1" strike="noStrike">
              <a:latin typeface="Arial"/>
            </a:endParaRPr>
          </a:p>
        </p:txBody>
      </p:sp>
      <p:graphicFrame>
        <p:nvGraphicFramePr>
          <p:cNvPr id="308" name="Table 3"/>
          <p:cNvGraphicFramePr/>
          <p:nvPr/>
        </p:nvGraphicFramePr>
        <p:xfrm>
          <a:off x="1123920" y="2333520"/>
          <a:ext cx="7989120" cy="3789360"/>
        </p:xfrm>
        <a:graphic>
          <a:graphicData uri="http://schemas.openxmlformats.org/drawingml/2006/table">
            <a:tbl>
              <a:tblPr/>
              <a:tblGrid>
                <a:gridCol w="5771520"/>
                <a:gridCol w="2217600"/>
              </a:tblGrid>
              <a:tr h="792360">
                <a:tc>
                  <a:txBody>
                    <a:bodyPr/>
                    <a:p>
                      <a:pPr>
                        <a:lnSpc>
                          <a:spcPct val="100000"/>
                        </a:lnSpc>
                      </a:pPr>
                      <a:r>
                        <a:rPr b="1" lang="fr-FR" sz="2800" spc="-1" strike="noStrike">
                          <a:solidFill>
                            <a:srgbClr val="ffffff"/>
                          </a:solidFill>
                          <a:latin typeface="Arial"/>
                          <a:ea typeface="DejaVu Sans"/>
                        </a:rPr>
                        <a:t>Les lieux</a:t>
                      </a:r>
                      <a:endParaRPr b="0" lang="fr-FR" sz="28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p>
                      <a:pPr>
                        <a:lnSpc>
                          <a:spcPct val="100000"/>
                        </a:lnSpc>
                      </a:pPr>
                      <a:r>
                        <a:rPr b="1" lang="fr-FR" sz="2800" spc="-1" strike="noStrike">
                          <a:solidFill>
                            <a:srgbClr val="ffffff"/>
                          </a:solidFill>
                          <a:latin typeface="Arial"/>
                          <a:ea typeface="DejaVu Sans"/>
                        </a:rPr>
                        <a:t>N° de diapo</a:t>
                      </a:r>
                      <a:endParaRPr b="0" lang="fr-FR" sz="2800" spc="-1" strike="noStrike">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r>
              <a:tr h="767520">
                <a:tc>
                  <a:txBody>
                    <a:bodyPr/>
                    <a:p>
                      <a:pPr>
                        <a:lnSpc>
                          <a:spcPct val="100000"/>
                        </a:lnSpc>
                      </a:pPr>
                      <a:r>
                        <a:rPr b="0" lang="fr-FR" sz="2800" spc="-1" strike="noStrike">
                          <a:solidFill>
                            <a:srgbClr val="000000"/>
                          </a:solidFill>
                          <a:latin typeface="Arial"/>
                          <a:ea typeface="DejaVu Sans"/>
                        </a:rPr>
                        <a:t>Champs Elysées</a:t>
                      </a:r>
                      <a:endParaRPr b="0" lang="fr-FR" sz="2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p>
                      <a:pPr>
                        <a:lnSpc>
                          <a:spcPct val="100000"/>
                        </a:lnSpc>
                      </a:pPr>
                      <a:r>
                        <a:rPr b="0" lang="fr-FR" sz="2800" spc="-1" strike="noStrike">
                          <a:solidFill>
                            <a:srgbClr val="000000"/>
                          </a:solidFill>
                          <a:latin typeface="Arial"/>
                          <a:ea typeface="DejaVu Sans"/>
                        </a:rPr>
                        <a:t>13</a:t>
                      </a:r>
                      <a:endParaRPr b="0" lang="fr-FR" sz="2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r>
              <a:tr h="743040">
                <a:tc>
                  <a:txBody>
                    <a:bodyPr/>
                    <a:p>
                      <a:pPr>
                        <a:lnSpc>
                          <a:spcPct val="100000"/>
                        </a:lnSpc>
                      </a:pPr>
                      <a:r>
                        <a:rPr b="0" lang="fr-FR" sz="2800" spc="-1" strike="noStrike">
                          <a:solidFill>
                            <a:srgbClr val="000000"/>
                          </a:solidFill>
                          <a:latin typeface="Arial"/>
                          <a:ea typeface="DejaVu Sans"/>
                        </a:rPr>
                        <a:t>Lac Averne</a:t>
                      </a:r>
                      <a:endParaRPr b="0" lang="fr-FR" sz="2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p>
                      <a:pPr>
                        <a:lnSpc>
                          <a:spcPct val="100000"/>
                        </a:lnSpc>
                      </a:pPr>
                      <a:r>
                        <a:rPr b="0" lang="fr-FR" sz="2800" spc="-1" strike="noStrike">
                          <a:solidFill>
                            <a:srgbClr val="000000"/>
                          </a:solidFill>
                          <a:latin typeface="Arial"/>
                          <a:ea typeface="DejaVu Sans"/>
                        </a:rPr>
                        <a:t>14</a:t>
                      </a:r>
                      <a:endParaRPr b="0" lang="fr-FR" sz="2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r h="743040">
                <a:tc>
                  <a:txBody>
                    <a:bodyPr/>
                    <a:p>
                      <a:pPr>
                        <a:lnSpc>
                          <a:spcPct val="100000"/>
                        </a:lnSpc>
                      </a:pPr>
                      <a:r>
                        <a:rPr b="0" lang="fr-FR" sz="2800" spc="-1" strike="noStrike">
                          <a:solidFill>
                            <a:srgbClr val="000000"/>
                          </a:solidFill>
                          <a:latin typeface="Arial"/>
                          <a:ea typeface="DejaVu Sans"/>
                        </a:rPr>
                        <a:t>Sorties des âmes et des songes</a:t>
                      </a:r>
                      <a:endParaRPr b="0" lang="fr-FR" sz="2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p>
                      <a:pPr>
                        <a:lnSpc>
                          <a:spcPct val="100000"/>
                        </a:lnSpc>
                      </a:pPr>
                      <a:r>
                        <a:rPr b="0" lang="fr-FR" sz="2800" spc="-1" strike="noStrike">
                          <a:solidFill>
                            <a:srgbClr val="000000"/>
                          </a:solidFill>
                          <a:latin typeface="Arial"/>
                          <a:ea typeface="DejaVu Sans"/>
                        </a:rPr>
                        <a:t>15</a:t>
                      </a:r>
                      <a:endParaRPr b="0" lang="fr-FR" sz="2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r>
              <a:tr h="743400">
                <a:tc>
                  <a:txBody>
                    <a:bodyPr/>
                    <a:p>
                      <a:pPr>
                        <a:lnSpc>
                          <a:spcPct val="100000"/>
                        </a:lnSpc>
                      </a:pPr>
                      <a:r>
                        <a:rPr b="0" lang="fr-FR" sz="2800" spc="-1" strike="noStrike">
                          <a:solidFill>
                            <a:srgbClr val="000000"/>
                          </a:solidFill>
                          <a:latin typeface="Arial"/>
                          <a:ea typeface="DejaVu Sans"/>
                        </a:rPr>
                        <a:t>Tartare</a:t>
                      </a:r>
                      <a:endParaRPr b="0" lang="fr-FR" sz="2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p>
                      <a:pPr>
                        <a:lnSpc>
                          <a:spcPct val="100000"/>
                        </a:lnSpc>
                      </a:pPr>
                      <a:r>
                        <a:rPr b="0" lang="fr-FR" sz="2800" spc="-1" strike="noStrike">
                          <a:solidFill>
                            <a:srgbClr val="000000"/>
                          </a:solidFill>
                          <a:latin typeface="Arial"/>
                          <a:ea typeface="DejaVu Sans"/>
                        </a:rPr>
                        <a:t>16</a:t>
                      </a:r>
                      <a:endParaRPr b="0" lang="fr-FR" sz="2800" spc="-1" strike="noStrike">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r>
            </a:tbl>
          </a:graphicData>
        </a:graphic>
      </p:graphicFrame>
    </p:spTree>
  </p:cSld>
  <p:transition spd="slow">
    <p:push dir="l"/>
  </p:transition>
  <p:timing>
    <p:tnLst>
      <p:par>
        <p:cTn id="23" dur="indefinite" restart="never" nodeType="tmRoot">
          <p:childTnLst>
            <p:seq>
              <p:cTn id="24" nodeType="mainSeq"/>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99ff"/>
        </a:solidFill>
      </p:bgPr>
    </p:bg>
    <p:spTree>
      <p:nvGrpSpPr>
        <p:cNvPr id="1" name=""/>
        <p:cNvGrpSpPr/>
        <p:nvPr/>
      </p:nvGrpSpPr>
      <p:grpSpPr>
        <a:xfrm>
          <a:off x="0" y="0"/>
          <a:ext cx="0" cy="0"/>
          <a:chOff x="0" y="0"/>
          <a:chExt cx="0" cy="0"/>
        </a:xfrm>
      </p:grpSpPr>
      <p:sp>
        <p:nvSpPr>
          <p:cNvPr id="309" name="CustomShape 1"/>
          <p:cNvSpPr/>
          <p:nvPr/>
        </p:nvSpPr>
        <p:spPr>
          <a:xfrm>
            <a:off x="504000" y="301320"/>
            <a:ext cx="9071640" cy="1261440"/>
          </a:xfrm>
          <a:prstGeom prst="rect">
            <a:avLst/>
          </a:prstGeom>
          <a:noFill/>
          <a:ln w="12600">
            <a:noFill/>
          </a:ln>
        </p:spPr>
        <p:style>
          <a:lnRef idx="0"/>
          <a:fillRef idx="0"/>
          <a:effectRef idx="0"/>
          <a:fontRef idx="minor"/>
        </p:style>
        <p:txBody>
          <a:bodyPr lIns="0" rIns="0" tIns="0" bIns="0" anchor="ctr"/>
          <a:p>
            <a:pPr algn="ctr">
              <a:lnSpc>
                <a:spcPct val="100000"/>
              </a:lnSpc>
            </a:pPr>
            <a:r>
              <a:rPr b="0" lang="fr-FR" sz="4400" spc="-1" strike="noStrike">
                <a:solidFill>
                  <a:srgbClr val="000000"/>
                </a:solidFill>
                <a:latin typeface="Arial"/>
                <a:ea typeface="DejaVu Sans"/>
              </a:rPr>
              <a:t>Autres lieux des Enfers</a:t>
            </a:r>
            <a:endParaRPr b="0" lang="fr-FR" sz="4400" spc="-1" strike="noStrike">
              <a:latin typeface="Arial"/>
            </a:endParaRPr>
          </a:p>
        </p:txBody>
      </p:sp>
      <p:sp>
        <p:nvSpPr>
          <p:cNvPr id="310" name="CustomShape 2"/>
          <p:cNvSpPr/>
          <p:nvPr/>
        </p:nvSpPr>
        <p:spPr>
          <a:xfrm>
            <a:off x="504000" y="1768680"/>
            <a:ext cx="9071640" cy="4988520"/>
          </a:xfrm>
          <a:prstGeom prst="rect">
            <a:avLst/>
          </a:prstGeom>
          <a:noFill/>
          <a:ln w="12600">
            <a:noFill/>
          </a:ln>
        </p:spPr>
        <p:style>
          <a:lnRef idx="0"/>
          <a:fillRef idx="0"/>
          <a:effectRef idx="0"/>
          <a:fontRef idx="minor"/>
        </p:style>
        <p:txBody>
          <a:bodyPr lIns="0" rIns="0" tIns="0" bIns="0"/>
          <a:p>
            <a:pPr>
              <a:lnSpc>
                <a:spcPct val="100000"/>
              </a:lnSpc>
            </a:pPr>
            <a:r>
              <a:rPr b="0" lang="fr-FR" sz="4000" spc="-1" strike="noStrike">
                <a:solidFill>
                  <a:srgbClr val="000000"/>
                </a:solidFill>
                <a:latin typeface="Arial"/>
                <a:ea typeface="DejaVu Sans"/>
              </a:rPr>
              <a:t>Les Champs Élyséens, "lieu frappé par la foudre", est un endroit doux et l'agréable séjour des mortels justes et des héros mais Achille lui-même ne se vit pas accorder cette</a:t>
            </a:r>
            <a:endParaRPr b="0" lang="fr-FR" sz="4000" spc="-1" strike="noStrike">
              <a:latin typeface="Arial"/>
            </a:endParaRPr>
          </a:p>
          <a:p>
            <a:pPr>
              <a:lnSpc>
                <a:spcPct val="100000"/>
              </a:lnSpc>
            </a:pPr>
            <a:r>
              <a:rPr b="0" lang="fr-FR" sz="4000" spc="-1" strike="noStrike">
                <a:solidFill>
                  <a:srgbClr val="000000"/>
                </a:solidFill>
                <a:latin typeface="Arial"/>
                <a:ea typeface="DejaVu Sans"/>
              </a:rPr>
              <a:t>faveur. On y trouve </a:t>
            </a:r>
            <a:endParaRPr b="0" lang="fr-FR" sz="4000" spc="-1" strike="noStrike">
              <a:latin typeface="Arial"/>
            </a:endParaRPr>
          </a:p>
          <a:p>
            <a:pPr>
              <a:lnSpc>
                <a:spcPct val="100000"/>
              </a:lnSpc>
            </a:pPr>
            <a:r>
              <a:rPr b="0" lang="fr-FR" sz="4000" spc="-1" strike="noStrike">
                <a:solidFill>
                  <a:srgbClr val="000000"/>
                </a:solidFill>
                <a:latin typeface="Arial"/>
                <a:ea typeface="DejaVu Sans"/>
              </a:rPr>
              <a:t>Cadmos et Harmonie.</a:t>
            </a:r>
            <a:endParaRPr b="0" lang="fr-FR" sz="4000" spc="-1" strike="noStrike">
              <a:latin typeface="Arial"/>
            </a:endParaRPr>
          </a:p>
        </p:txBody>
      </p:sp>
      <p:pic>
        <p:nvPicPr>
          <p:cNvPr id="311" name="Image 546" descr=""/>
          <p:cNvPicPr/>
          <p:nvPr/>
        </p:nvPicPr>
        <p:blipFill>
          <a:blip r:embed="rId1"/>
          <a:stretch/>
        </p:blipFill>
        <p:spPr>
          <a:xfrm>
            <a:off x="5356080" y="4320000"/>
            <a:ext cx="4709160" cy="3102120"/>
          </a:xfrm>
          <a:prstGeom prst="rect">
            <a:avLst/>
          </a:prstGeom>
          <a:ln>
            <a:noFill/>
          </a:ln>
        </p:spPr>
      </p:pic>
    </p:spTree>
  </p:cSld>
  <p:timing>
    <p:tnLst>
      <p:par>
        <p:cTn id="25" dur="indefinite" restart="never" nodeType="tmRoot">
          <p:childTnLst>
            <p:seq>
              <p:cTn id="26" nodeType="mainSeq"/>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d99694"/>
        </a:solidFill>
      </p:bgPr>
    </p:bg>
    <p:spTree>
      <p:nvGrpSpPr>
        <p:cNvPr id="1" name=""/>
        <p:cNvGrpSpPr/>
        <p:nvPr/>
      </p:nvGrpSpPr>
      <p:grpSpPr>
        <a:xfrm>
          <a:off x="0" y="0"/>
          <a:ext cx="0" cy="0"/>
          <a:chOff x="0" y="0"/>
          <a:chExt cx="0" cy="0"/>
        </a:xfrm>
      </p:grpSpPr>
      <p:sp>
        <p:nvSpPr>
          <p:cNvPr id="312" name="CustomShape 1"/>
          <p:cNvSpPr/>
          <p:nvPr/>
        </p:nvSpPr>
        <p:spPr>
          <a:xfrm>
            <a:off x="504000" y="301320"/>
            <a:ext cx="9071640" cy="1261440"/>
          </a:xfrm>
          <a:prstGeom prst="rect">
            <a:avLst/>
          </a:prstGeom>
          <a:noFill/>
          <a:ln w="12600">
            <a:noFill/>
          </a:ln>
        </p:spPr>
        <p:style>
          <a:lnRef idx="0"/>
          <a:fillRef idx="0"/>
          <a:effectRef idx="0"/>
          <a:fontRef idx="minor"/>
        </p:style>
        <p:txBody>
          <a:bodyPr lIns="0" rIns="0" tIns="0" bIns="0" anchor="ctr"/>
          <a:p>
            <a:pPr algn="ctr">
              <a:lnSpc>
                <a:spcPct val="100000"/>
              </a:lnSpc>
            </a:pPr>
            <a:r>
              <a:rPr b="0" lang="fr-FR" sz="4400" spc="-1" strike="noStrike">
                <a:solidFill>
                  <a:srgbClr val="000000"/>
                </a:solidFill>
                <a:latin typeface="Arial"/>
                <a:ea typeface="DejaVu Sans"/>
              </a:rPr>
              <a:t>Autres lieux des Enfers</a:t>
            </a:r>
            <a:endParaRPr b="0" lang="fr-FR" sz="4400" spc="-1" strike="noStrike">
              <a:latin typeface="Arial"/>
            </a:endParaRPr>
          </a:p>
        </p:txBody>
      </p:sp>
      <p:sp>
        <p:nvSpPr>
          <p:cNvPr id="313" name="CustomShape 2"/>
          <p:cNvSpPr/>
          <p:nvPr/>
        </p:nvSpPr>
        <p:spPr>
          <a:xfrm>
            <a:off x="504000" y="1768680"/>
            <a:ext cx="9071640" cy="4988520"/>
          </a:xfrm>
          <a:prstGeom prst="rect">
            <a:avLst/>
          </a:prstGeom>
          <a:noFill/>
          <a:ln w="12600">
            <a:noFill/>
          </a:ln>
        </p:spPr>
        <p:style>
          <a:lnRef idx="0"/>
          <a:fillRef idx="0"/>
          <a:effectRef idx="0"/>
          <a:fontRef idx="minor"/>
        </p:style>
        <p:txBody>
          <a:bodyPr lIns="0" rIns="0" tIns="0" bIns="0"/>
          <a:p>
            <a:pPr>
              <a:lnSpc>
                <a:spcPct val="100000"/>
              </a:lnSpc>
            </a:pPr>
            <a:r>
              <a:rPr b="0" lang="fr-FR" sz="4000" spc="-1" strike="noStrike">
                <a:solidFill>
                  <a:srgbClr val="000000"/>
                </a:solidFill>
                <a:latin typeface="Arial"/>
                <a:ea typeface="DejaVu Sans"/>
              </a:rPr>
              <a:t>Lac Averne : c'est le lac situé en Campanie, près de Cumes, un lac sombre qui mène aux Enfers.</a:t>
            </a:r>
            <a:endParaRPr b="0" lang="fr-FR" sz="4000" spc="-1" strike="noStrike">
              <a:latin typeface="Arial"/>
            </a:endParaRPr>
          </a:p>
        </p:txBody>
      </p:sp>
      <p:pic>
        <p:nvPicPr>
          <p:cNvPr id="314" name="Image 549" descr=""/>
          <p:cNvPicPr/>
          <p:nvPr/>
        </p:nvPicPr>
        <p:blipFill>
          <a:blip r:embed="rId1"/>
          <a:stretch/>
        </p:blipFill>
        <p:spPr>
          <a:xfrm>
            <a:off x="1656000" y="3672000"/>
            <a:ext cx="6839640" cy="3671640"/>
          </a:xfrm>
          <a:prstGeom prst="rect">
            <a:avLst/>
          </a:prstGeom>
          <a:ln>
            <a:noFill/>
          </a:ln>
        </p:spPr>
      </p:pic>
    </p:spTree>
  </p:cSld>
  <p:transition spd="slow">
    <p:split dir="in" orient="horz"/>
  </p:transition>
  <p:timing>
    <p:tnLst>
      <p:par>
        <p:cTn id="27" dur="indefinite" restart="never" nodeType="tmRoot">
          <p:childTnLst>
            <p:seq>
              <p:cTn id="28" nodeType="mainSeq"/>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79646"/>
        </a:solidFill>
      </p:bgPr>
    </p:bg>
    <p:spTree>
      <p:nvGrpSpPr>
        <p:cNvPr id="1" name=""/>
        <p:cNvGrpSpPr/>
        <p:nvPr/>
      </p:nvGrpSpPr>
      <p:grpSpPr>
        <a:xfrm>
          <a:off x="0" y="0"/>
          <a:ext cx="0" cy="0"/>
          <a:chOff x="0" y="0"/>
          <a:chExt cx="0" cy="0"/>
        </a:xfrm>
      </p:grpSpPr>
      <p:sp>
        <p:nvSpPr>
          <p:cNvPr id="315" name="CustomShape 1"/>
          <p:cNvSpPr/>
          <p:nvPr/>
        </p:nvSpPr>
        <p:spPr>
          <a:xfrm>
            <a:off x="504000" y="301320"/>
            <a:ext cx="9071640" cy="1261440"/>
          </a:xfrm>
          <a:prstGeom prst="rect">
            <a:avLst/>
          </a:prstGeom>
          <a:noFill/>
          <a:ln w="12600">
            <a:noFill/>
          </a:ln>
        </p:spPr>
        <p:style>
          <a:lnRef idx="0"/>
          <a:fillRef idx="0"/>
          <a:effectRef idx="0"/>
          <a:fontRef idx="minor"/>
        </p:style>
        <p:txBody>
          <a:bodyPr lIns="0" rIns="0" tIns="0" bIns="0" anchor="ctr"/>
          <a:p>
            <a:pPr algn="ctr">
              <a:lnSpc>
                <a:spcPct val="100000"/>
              </a:lnSpc>
            </a:pPr>
            <a:r>
              <a:rPr b="0" lang="fr-FR" sz="4400" spc="-1" strike="noStrike">
                <a:solidFill>
                  <a:srgbClr val="000000"/>
                </a:solidFill>
                <a:latin typeface="Arial"/>
                <a:ea typeface="DejaVu Sans"/>
              </a:rPr>
              <a:t>Autres lieux des Enfers</a:t>
            </a:r>
            <a:endParaRPr b="0" lang="fr-FR" sz="4400" spc="-1" strike="noStrike">
              <a:latin typeface="Arial"/>
            </a:endParaRPr>
          </a:p>
        </p:txBody>
      </p:sp>
      <p:sp>
        <p:nvSpPr>
          <p:cNvPr id="316" name="CustomShape 2"/>
          <p:cNvSpPr/>
          <p:nvPr/>
        </p:nvSpPr>
        <p:spPr>
          <a:xfrm>
            <a:off x="360000" y="1771560"/>
            <a:ext cx="4471560" cy="4989240"/>
          </a:xfrm>
          <a:prstGeom prst="rect">
            <a:avLst/>
          </a:prstGeom>
          <a:noFill/>
          <a:ln w="12600">
            <a:noFill/>
          </a:ln>
        </p:spPr>
        <p:style>
          <a:lnRef idx="0"/>
          <a:fillRef idx="0"/>
          <a:effectRef idx="0"/>
          <a:fontRef idx="minor"/>
        </p:style>
      </p:sp>
      <p:pic>
        <p:nvPicPr>
          <p:cNvPr id="317" name="Image 1" descr=""/>
          <p:cNvPicPr/>
          <p:nvPr/>
        </p:nvPicPr>
        <p:blipFill>
          <a:blip r:embed="rId1"/>
          <a:stretch/>
        </p:blipFill>
        <p:spPr>
          <a:xfrm>
            <a:off x="5420160" y="1438200"/>
            <a:ext cx="4535640" cy="5831640"/>
          </a:xfrm>
          <a:prstGeom prst="rect">
            <a:avLst/>
          </a:prstGeom>
          <a:ln w="12600">
            <a:noFill/>
          </a:ln>
        </p:spPr>
      </p:pic>
      <p:sp>
        <p:nvSpPr>
          <p:cNvPr id="318" name="TextShape 3"/>
          <p:cNvSpPr txBox="1"/>
          <p:nvPr/>
        </p:nvSpPr>
        <p:spPr>
          <a:xfrm>
            <a:off x="219600" y="1440000"/>
            <a:ext cx="5036400" cy="5832000"/>
          </a:xfrm>
          <a:prstGeom prst="rect">
            <a:avLst/>
          </a:prstGeom>
          <a:noFill/>
          <a:ln>
            <a:noFill/>
          </a:ln>
        </p:spPr>
        <p:txBody>
          <a:bodyPr lIns="90000" rIns="90000" tIns="45000" bIns="45000"/>
          <a:p>
            <a:pPr>
              <a:lnSpc>
                <a:spcPct val="100000"/>
              </a:lnSpc>
            </a:pPr>
            <a:endParaRPr b="0" lang="fr-FR" sz="1800" spc="-1" strike="noStrike">
              <a:latin typeface="Arial"/>
            </a:endParaRPr>
          </a:p>
          <a:p>
            <a:pPr>
              <a:lnSpc>
                <a:spcPct val="100000"/>
              </a:lnSpc>
            </a:pPr>
            <a:endParaRPr b="0" lang="fr-FR" sz="1800" spc="-1" strike="noStrike">
              <a:latin typeface="Arial"/>
            </a:endParaRPr>
          </a:p>
          <a:p>
            <a:pPr>
              <a:lnSpc>
                <a:spcPct val="100000"/>
              </a:lnSpc>
            </a:pPr>
            <a:r>
              <a:rPr b="0" lang="fr-FR" sz="3600" spc="-1" strike="noStrike">
                <a:solidFill>
                  <a:srgbClr val="000000"/>
                </a:solidFill>
                <a:latin typeface="Arial"/>
                <a:ea typeface="DejaVu Sans"/>
              </a:rPr>
              <a:t>La sortie des âmes est la sortie pour ceux qui restent aux enfers. La sortie des songes (ou du sommeil) est réservée à ceux qui vont ressusciter, qui vont avoir une autre vie.</a:t>
            </a:r>
            <a:r>
              <a:rPr b="0" lang="fr-FR" sz="2000" spc="-1" strike="noStrike">
                <a:solidFill>
                  <a:srgbClr val="000000"/>
                </a:solidFill>
                <a:latin typeface="Arial"/>
                <a:ea typeface="DejaVu Sans"/>
              </a:rPr>
              <a:t> </a:t>
            </a:r>
            <a:endParaRPr b="0" lang="fr-FR" sz="2000" spc="-1" strike="noStrike">
              <a:latin typeface="Arial"/>
            </a:endParaRPr>
          </a:p>
        </p:txBody>
      </p:sp>
    </p:spTree>
  </p:cSld>
  <p:transition spd="slow">
    <p:randomBar dir="vert"/>
  </p:transition>
  <p:timing>
    <p:tnLst>
      <p:par>
        <p:cTn id="29" dur="indefinite" restart="never" nodeType="tmRoot">
          <p:childTnLst>
            <p:seq>
              <p:cTn id="30" nodeType="mainSeq"/>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c00000"/>
        </a:solidFill>
      </p:bgPr>
    </p:bg>
    <p:spTree>
      <p:nvGrpSpPr>
        <p:cNvPr id="1" name=""/>
        <p:cNvGrpSpPr/>
        <p:nvPr/>
      </p:nvGrpSpPr>
      <p:grpSpPr>
        <a:xfrm>
          <a:off x="0" y="0"/>
          <a:ext cx="0" cy="0"/>
          <a:chOff x="0" y="0"/>
          <a:chExt cx="0" cy="0"/>
        </a:xfrm>
      </p:grpSpPr>
      <p:sp>
        <p:nvSpPr>
          <p:cNvPr id="319" name="CustomShape 1"/>
          <p:cNvSpPr/>
          <p:nvPr/>
        </p:nvSpPr>
        <p:spPr>
          <a:xfrm>
            <a:off x="504000" y="301320"/>
            <a:ext cx="9071640" cy="1261440"/>
          </a:xfrm>
          <a:prstGeom prst="rect">
            <a:avLst/>
          </a:prstGeom>
          <a:noFill/>
          <a:ln w="12600">
            <a:noFill/>
          </a:ln>
        </p:spPr>
        <p:style>
          <a:lnRef idx="0"/>
          <a:fillRef idx="0"/>
          <a:effectRef idx="0"/>
          <a:fontRef idx="minor"/>
        </p:style>
        <p:txBody>
          <a:bodyPr lIns="0" rIns="0" tIns="0" bIns="0" anchor="ctr"/>
          <a:p>
            <a:pPr algn="ctr">
              <a:lnSpc>
                <a:spcPct val="100000"/>
              </a:lnSpc>
            </a:pPr>
            <a:r>
              <a:rPr b="0" lang="fr-FR" sz="4400" spc="-1" strike="noStrike">
                <a:solidFill>
                  <a:srgbClr val="000000"/>
                </a:solidFill>
                <a:latin typeface="Arial"/>
                <a:ea typeface="DejaVu Sans"/>
              </a:rPr>
              <a:t>Autres lieux des Enfers</a:t>
            </a:r>
            <a:endParaRPr b="0" lang="fr-FR" sz="4400" spc="-1" strike="noStrike">
              <a:latin typeface="Arial"/>
            </a:endParaRPr>
          </a:p>
        </p:txBody>
      </p:sp>
      <p:sp>
        <p:nvSpPr>
          <p:cNvPr id="320" name="CustomShape 2"/>
          <p:cNvSpPr/>
          <p:nvPr/>
        </p:nvSpPr>
        <p:spPr>
          <a:xfrm>
            <a:off x="504000" y="1768680"/>
            <a:ext cx="9071640" cy="5402520"/>
          </a:xfrm>
          <a:prstGeom prst="rect">
            <a:avLst/>
          </a:prstGeom>
          <a:noFill/>
          <a:ln w="12600">
            <a:noFill/>
          </a:ln>
        </p:spPr>
        <p:style>
          <a:lnRef idx="0"/>
          <a:fillRef idx="0"/>
          <a:effectRef idx="0"/>
          <a:fontRef idx="minor"/>
        </p:style>
        <p:txBody>
          <a:bodyPr lIns="0" rIns="0" tIns="0" bIns="0"/>
          <a:p>
            <a:pPr>
              <a:lnSpc>
                <a:spcPct val="100000"/>
              </a:lnSpc>
            </a:pPr>
            <a:r>
              <a:rPr b="0" lang="fr-FR" sz="2400" spc="-1" strike="noStrike">
                <a:solidFill>
                  <a:srgbClr val="000000"/>
                </a:solidFill>
                <a:latin typeface="Arial"/>
                <a:ea typeface="DejaVu Sans"/>
              </a:rPr>
              <a:t>Le Tartare est une région des enfers sèche et brumeuse. Ses remparts sont des eaux boueuses et le Phlégéton a une odeur répugnante afin qu'aucune âme </a:t>
            </a:r>
            <a:endParaRPr b="0" lang="fr-FR" sz="2400" spc="-1" strike="noStrike">
              <a:latin typeface="Arial"/>
            </a:endParaRPr>
          </a:p>
          <a:p>
            <a:pPr>
              <a:lnSpc>
                <a:spcPct val="100000"/>
              </a:lnSpc>
            </a:pPr>
            <a:r>
              <a:rPr b="0" lang="fr-FR" sz="2400" spc="-1" strike="noStrike">
                <a:solidFill>
                  <a:srgbClr val="000000"/>
                </a:solidFill>
                <a:latin typeface="Arial"/>
                <a:ea typeface="DejaVu Sans"/>
              </a:rPr>
              <a:t>n'échappe à sa peine.</a:t>
            </a:r>
            <a:endParaRPr b="0" lang="fr-FR" sz="2400" spc="-1" strike="noStrike">
              <a:latin typeface="Arial"/>
            </a:endParaRPr>
          </a:p>
          <a:p>
            <a:pPr>
              <a:lnSpc>
                <a:spcPct val="100000"/>
              </a:lnSpc>
            </a:pPr>
            <a:r>
              <a:rPr b="0" lang="fr-FR" sz="2400" spc="-1" strike="noStrike">
                <a:solidFill>
                  <a:srgbClr val="000000"/>
                </a:solidFill>
                <a:latin typeface="Arial"/>
                <a:ea typeface="DejaVu Sans"/>
              </a:rPr>
              <a:t>Ces fondations de</a:t>
            </a:r>
            <a:endParaRPr b="0" lang="fr-FR" sz="2400" spc="-1" strike="noStrike">
              <a:latin typeface="Arial"/>
            </a:endParaRPr>
          </a:p>
          <a:p>
            <a:pPr>
              <a:lnSpc>
                <a:spcPct val="100000"/>
              </a:lnSpc>
            </a:pPr>
            <a:r>
              <a:rPr b="0" lang="fr-FR" sz="2400" spc="-1" strike="noStrike">
                <a:solidFill>
                  <a:srgbClr val="000000"/>
                </a:solidFill>
                <a:latin typeface="Arial"/>
                <a:ea typeface="DejaVu Sans"/>
              </a:rPr>
              <a:t>l’univers sont une prison </a:t>
            </a:r>
            <a:endParaRPr b="0" lang="fr-FR" sz="2400" spc="-1" strike="noStrike">
              <a:latin typeface="Arial"/>
            </a:endParaRPr>
          </a:p>
          <a:p>
            <a:pPr>
              <a:lnSpc>
                <a:spcPct val="100000"/>
              </a:lnSpc>
            </a:pPr>
            <a:r>
              <a:rPr b="0" lang="fr-FR" sz="2400" spc="-1" strike="noStrike">
                <a:solidFill>
                  <a:srgbClr val="000000"/>
                </a:solidFill>
                <a:latin typeface="Arial"/>
                <a:ea typeface="DejaVu Sans"/>
              </a:rPr>
              <a:t>pour les esprits les </a:t>
            </a:r>
            <a:endParaRPr b="0" lang="fr-FR" sz="2400" spc="-1" strike="noStrike">
              <a:latin typeface="Arial"/>
            </a:endParaRPr>
          </a:p>
          <a:p>
            <a:pPr>
              <a:lnSpc>
                <a:spcPct val="100000"/>
              </a:lnSpc>
            </a:pPr>
            <a:r>
              <a:rPr b="0" lang="fr-FR" sz="2400" spc="-1" strike="noStrike">
                <a:solidFill>
                  <a:srgbClr val="000000"/>
                </a:solidFill>
                <a:latin typeface="Arial"/>
                <a:ea typeface="DejaVu Sans"/>
              </a:rPr>
              <a:t>plus criminels :Typhon,</a:t>
            </a:r>
            <a:endParaRPr b="0" lang="fr-FR" sz="2400" spc="-1" strike="noStrike">
              <a:latin typeface="Arial"/>
            </a:endParaRPr>
          </a:p>
          <a:p>
            <a:pPr>
              <a:lnSpc>
                <a:spcPct val="100000"/>
              </a:lnSpc>
            </a:pPr>
            <a:r>
              <a:rPr b="0" lang="fr-FR" sz="2400" spc="-1" strike="noStrike">
                <a:solidFill>
                  <a:srgbClr val="000000"/>
                </a:solidFill>
                <a:latin typeface="Arial"/>
                <a:ea typeface="DejaVu Sans"/>
              </a:rPr>
              <a:t>Thanatos( la mort)... </a:t>
            </a:r>
            <a:endParaRPr b="0" lang="fr-FR" sz="2400" spc="-1" strike="noStrike">
              <a:latin typeface="Arial"/>
            </a:endParaRPr>
          </a:p>
          <a:p>
            <a:pPr>
              <a:lnSpc>
                <a:spcPct val="100000"/>
              </a:lnSpc>
            </a:pPr>
            <a:endParaRPr b="0" lang="fr-FR" sz="2400" spc="-1" strike="noStrike">
              <a:latin typeface="Arial"/>
            </a:endParaRPr>
          </a:p>
          <a:p>
            <a:pPr>
              <a:lnSpc>
                <a:spcPct val="100000"/>
              </a:lnSpc>
            </a:pPr>
            <a:r>
              <a:rPr b="0" lang="fr-FR" sz="3200" spc="-1" strike="noStrike">
                <a:solidFill>
                  <a:srgbClr val="000000"/>
                </a:solidFill>
                <a:latin typeface="Arial"/>
                <a:ea typeface="DejaVu Sans"/>
              </a:rPr>
              <a:t> </a:t>
            </a:r>
            <a:r>
              <a:rPr b="0" lang="fr-FR" sz="4000" spc="-1" strike="noStrike">
                <a:solidFill>
                  <a:srgbClr val="000000"/>
                </a:solidFill>
                <a:latin typeface="Arial"/>
                <a:ea typeface="DejaVu Sans"/>
              </a:rPr>
              <a:t> </a:t>
            </a:r>
            <a:endParaRPr b="0" lang="fr-FR" sz="4000" spc="-1" strike="noStrike">
              <a:latin typeface="Arial"/>
            </a:endParaRPr>
          </a:p>
        </p:txBody>
      </p:sp>
      <p:pic>
        <p:nvPicPr>
          <p:cNvPr id="321" name="Image 554" descr=""/>
          <p:cNvPicPr/>
          <p:nvPr/>
        </p:nvPicPr>
        <p:blipFill>
          <a:blip r:embed="rId1"/>
          <a:stretch/>
        </p:blipFill>
        <p:spPr>
          <a:xfrm>
            <a:off x="4006800" y="2952000"/>
            <a:ext cx="5857200" cy="4374000"/>
          </a:xfrm>
          <a:prstGeom prst="rect">
            <a:avLst/>
          </a:prstGeom>
          <a:ln>
            <a:noFill/>
          </a:ln>
        </p:spPr>
      </p:pic>
    </p:spTree>
  </p:cSld>
  <p:transition spd="slow">
    <p:diamond/>
  </p:transition>
  <p:timing>
    <p:tnLst>
      <p:par>
        <p:cTn id="31" dur="indefinite" restart="never" nodeType="tmRoot">
          <p:childTnLst>
            <p:seq>
              <p:cTn id="32" nodeType="mainSeq"/>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2" name="CustomShape 1"/>
          <p:cNvSpPr/>
          <p:nvPr/>
        </p:nvSpPr>
        <p:spPr>
          <a:xfrm>
            <a:off x="504000" y="301320"/>
            <a:ext cx="9071640" cy="1261440"/>
          </a:xfrm>
          <a:prstGeom prst="rect">
            <a:avLst/>
          </a:prstGeom>
          <a:noFill/>
          <a:ln w="12600">
            <a:noFill/>
          </a:ln>
        </p:spPr>
        <p:style>
          <a:lnRef idx="0"/>
          <a:fillRef idx="0"/>
          <a:effectRef idx="0"/>
          <a:fontRef idx="minor"/>
        </p:style>
        <p:txBody>
          <a:bodyPr lIns="0" rIns="0" tIns="0" bIns="0" anchor="ctr"/>
          <a:p>
            <a:pPr algn="ctr">
              <a:lnSpc>
                <a:spcPct val="100000"/>
              </a:lnSpc>
            </a:pPr>
            <a:r>
              <a:rPr b="0" lang="fr-FR" sz="3600" spc="-1" strike="noStrike" u="wavy">
                <a:solidFill>
                  <a:srgbClr val="000000"/>
                </a:solidFill>
                <a:uFillTx/>
                <a:latin typeface="Arial"/>
                <a:ea typeface="DejaVu Sans"/>
              </a:rPr>
              <a:t>Nos sources</a:t>
            </a:r>
            <a:endParaRPr b="0" lang="fr-FR" sz="3600" spc="-1" strike="noStrike">
              <a:latin typeface="Arial"/>
            </a:endParaRPr>
          </a:p>
        </p:txBody>
      </p:sp>
      <p:pic>
        <p:nvPicPr>
          <p:cNvPr id="323" name="Image 556" descr=""/>
          <p:cNvPicPr/>
          <p:nvPr/>
        </p:nvPicPr>
        <p:blipFill>
          <a:blip r:embed="rId1"/>
          <a:stretch/>
        </p:blipFill>
        <p:spPr>
          <a:xfrm>
            <a:off x="5616000" y="1224000"/>
            <a:ext cx="2375280" cy="2159640"/>
          </a:xfrm>
          <a:prstGeom prst="rect">
            <a:avLst/>
          </a:prstGeom>
          <a:ln>
            <a:noFill/>
          </a:ln>
        </p:spPr>
      </p:pic>
      <p:pic>
        <p:nvPicPr>
          <p:cNvPr id="324" name="Image 557" descr=""/>
          <p:cNvPicPr/>
          <p:nvPr/>
        </p:nvPicPr>
        <p:blipFill>
          <a:blip r:embed="rId2"/>
          <a:stretch/>
        </p:blipFill>
        <p:spPr>
          <a:xfrm>
            <a:off x="72000" y="144000"/>
            <a:ext cx="3527640" cy="2231640"/>
          </a:xfrm>
          <a:prstGeom prst="rect">
            <a:avLst/>
          </a:prstGeom>
          <a:ln>
            <a:noFill/>
          </a:ln>
        </p:spPr>
      </p:pic>
      <p:pic>
        <p:nvPicPr>
          <p:cNvPr id="325" name="Image 558" descr=""/>
          <p:cNvPicPr/>
          <p:nvPr/>
        </p:nvPicPr>
        <p:blipFill>
          <a:blip r:embed="rId3"/>
          <a:stretch/>
        </p:blipFill>
        <p:spPr>
          <a:xfrm>
            <a:off x="7416000" y="5400000"/>
            <a:ext cx="2713680" cy="2088000"/>
          </a:xfrm>
          <a:prstGeom prst="rect">
            <a:avLst/>
          </a:prstGeom>
          <a:ln>
            <a:noFill/>
          </a:ln>
        </p:spPr>
      </p:pic>
      <p:pic>
        <p:nvPicPr>
          <p:cNvPr id="326" name="Image 559" descr=""/>
          <p:cNvPicPr/>
          <p:nvPr/>
        </p:nvPicPr>
        <p:blipFill>
          <a:blip r:embed="rId4"/>
          <a:stretch/>
        </p:blipFill>
        <p:spPr>
          <a:xfrm>
            <a:off x="432000" y="5760000"/>
            <a:ext cx="2879640" cy="1799640"/>
          </a:xfrm>
          <a:prstGeom prst="rect">
            <a:avLst/>
          </a:prstGeom>
          <a:ln>
            <a:noFill/>
          </a:ln>
        </p:spPr>
      </p:pic>
      <p:sp>
        <p:nvSpPr>
          <p:cNvPr id="327" name="CustomShape 2"/>
          <p:cNvSpPr/>
          <p:nvPr/>
        </p:nvSpPr>
        <p:spPr>
          <a:xfrm>
            <a:off x="7776000" y="3240000"/>
            <a:ext cx="2376360" cy="2231640"/>
          </a:xfrm>
          <a:prstGeom prst="rect">
            <a:avLst/>
          </a:prstGeom>
          <a:blipFill>
            <a:blip r:embed="rId5"/>
            <a:stretch>
              <a:fillRect/>
            </a:stretch>
          </a:blipFill>
          <a:ln>
            <a:noFill/>
          </a:ln>
        </p:spPr>
        <p:style>
          <a:lnRef idx="0"/>
          <a:fillRef idx="0"/>
          <a:effectRef idx="0"/>
          <a:fontRef idx="minor"/>
        </p:style>
        <p:txBody>
          <a:bodyPr lIns="90000" rIns="90000" tIns="45000" bIns="45000" anchor="ctr"/>
          <a:p>
            <a:pPr algn="ctr">
              <a:lnSpc>
                <a:spcPct val="100000"/>
              </a:lnSpc>
            </a:pPr>
            <a:r>
              <a:rPr b="0" lang="fr-FR" sz="1800" spc="-1" strike="noStrike">
                <a:solidFill>
                  <a:srgbClr val="000000"/>
                </a:solidFill>
                <a:latin typeface="Arial"/>
                <a:ea typeface="DejaVu Sans"/>
              </a:rPr>
              <a:t>0</a:t>
            </a:r>
            <a:endParaRPr b="0" lang="fr-FR" sz="1800" spc="-1" strike="noStrike">
              <a:latin typeface="Arial"/>
            </a:endParaRPr>
          </a:p>
        </p:txBody>
      </p:sp>
      <p:pic>
        <p:nvPicPr>
          <p:cNvPr id="328" name="Image 561" descr=""/>
          <p:cNvPicPr/>
          <p:nvPr/>
        </p:nvPicPr>
        <p:blipFill>
          <a:blip r:embed="rId6"/>
          <a:stretch/>
        </p:blipFill>
        <p:spPr>
          <a:xfrm>
            <a:off x="0" y="2232000"/>
            <a:ext cx="2447640" cy="3311640"/>
          </a:xfrm>
          <a:prstGeom prst="rect">
            <a:avLst/>
          </a:prstGeom>
          <a:ln>
            <a:noFill/>
          </a:ln>
        </p:spPr>
      </p:pic>
      <p:pic>
        <p:nvPicPr>
          <p:cNvPr id="329" name="Image 562" descr=""/>
          <p:cNvPicPr/>
          <p:nvPr/>
        </p:nvPicPr>
        <p:blipFill>
          <a:blip r:embed="rId7"/>
          <a:stretch/>
        </p:blipFill>
        <p:spPr>
          <a:xfrm>
            <a:off x="7775640" y="-144000"/>
            <a:ext cx="2376000" cy="2231640"/>
          </a:xfrm>
          <a:prstGeom prst="rect">
            <a:avLst/>
          </a:prstGeom>
          <a:ln>
            <a:noFill/>
          </a:ln>
        </p:spPr>
      </p:pic>
      <p:pic>
        <p:nvPicPr>
          <p:cNvPr id="330" name="Image 563" descr=""/>
          <p:cNvPicPr/>
          <p:nvPr/>
        </p:nvPicPr>
        <p:blipFill>
          <a:blip r:embed="rId8"/>
          <a:stretch/>
        </p:blipFill>
        <p:spPr>
          <a:xfrm>
            <a:off x="3744000" y="5224680"/>
            <a:ext cx="3167640" cy="2334600"/>
          </a:xfrm>
          <a:prstGeom prst="rect">
            <a:avLst/>
          </a:prstGeom>
          <a:ln>
            <a:noFill/>
          </a:ln>
        </p:spPr>
      </p:pic>
      <p:pic>
        <p:nvPicPr>
          <p:cNvPr id="331" name="Image 564" descr=""/>
          <p:cNvPicPr/>
          <p:nvPr/>
        </p:nvPicPr>
        <p:blipFill>
          <a:blip r:embed="rId9"/>
          <a:stretch/>
        </p:blipFill>
        <p:spPr>
          <a:xfrm>
            <a:off x="2879640" y="2448000"/>
            <a:ext cx="2592000" cy="2808000"/>
          </a:xfrm>
          <a:prstGeom prst="rect">
            <a:avLst/>
          </a:prstGeom>
          <a:ln>
            <a:noFill/>
          </a:ln>
        </p:spPr>
      </p:pic>
      <p:pic>
        <p:nvPicPr>
          <p:cNvPr id="332" name="Image 2" descr=""/>
          <p:cNvPicPr/>
          <p:nvPr/>
        </p:nvPicPr>
        <p:blipFill>
          <a:blip r:embed="rId10"/>
          <a:stretch/>
        </p:blipFill>
        <p:spPr>
          <a:xfrm>
            <a:off x="5478480" y="2971800"/>
            <a:ext cx="1826640" cy="1900080"/>
          </a:xfrm>
          <a:prstGeom prst="rect">
            <a:avLst/>
          </a:prstGeom>
          <a:ln>
            <a:noFill/>
          </a:ln>
        </p:spPr>
      </p:pic>
    </p:spTree>
  </p:cSld>
  <p:transition spd="slow">
    <p:plus/>
  </p:transition>
  <p:timing>
    <p:tnLst>
      <p:par>
        <p:cTn id="33" dur="indefinite" restart="never" nodeType="tmRoot">
          <p:childTnLst>
            <p:seq>
              <p:cTn id="34" nodeType="mainSeq"/>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3" name="Image 566" descr=""/>
          <p:cNvPicPr/>
          <p:nvPr/>
        </p:nvPicPr>
        <p:blipFill>
          <a:blip r:embed="rId1"/>
          <a:stretch/>
        </p:blipFill>
        <p:spPr>
          <a:xfrm>
            <a:off x="72000" y="0"/>
            <a:ext cx="10008360" cy="4823640"/>
          </a:xfrm>
          <a:prstGeom prst="rect">
            <a:avLst/>
          </a:prstGeom>
          <a:ln>
            <a:noFill/>
          </a:ln>
        </p:spPr>
      </p:pic>
      <p:sp>
        <p:nvSpPr>
          <p:cNvPr id="334" name="CustomShape 1"/>
          <p:cNvSpPr/>
          <p:nvPr/>
        </p:nvSpPr>
        <p:spPr>
          <a:xfrm>
            <a:off x="-72000" y="3816000"/>
            <a:ext cx="10295640" cy="4606560"/>
          </a:xfrm>
          <a:prstGeom prst="rect">
            <a:avLst/>
          </a:prstGeom>
          <a:noFill/>
          <a:ln w="12600">
            <a:noFill/>
          </a:ln>
        </p:spPr>
        <p:style>
          <a:lnRef idx="0"/>
          <a:fillRef idx="0"/>
          <a:effectRef idx="0"/>
          <a:fontRef idx="minor"/>
        </p:style>
        <p:txBody>
          <a:bodyPr lIns="0" rIns="0" tIns="0" bIns="0" anchor="ctr"/>
          <a:p>
            <a:pPr algn="ctr">
              <a:lnSpc>
                <a:spcPct val="100000"/>
              </a:lnSpc>
            </a:pPr>
            <a:r>
              <a:rPr b="0" lang="fr-FR" sz="3200" spc="-1" strike="noStrike">
                <a:solidFill>
                  <a:srgbClr val="000000"/>
                </a:solidFill>
                <a:latin typeface="Arial"/>
                <a:ea typeface="DejaVu Sans"/>
              </a:rPr>
              <a:t>Cette image est une peinture de Joseph Turner représentant le lac Averne. C'est une huile sur toile peint vers 1798. www4.ac-nancy-metz.fr </a:t>
            </a:r>
            <a:endParaRPr b="0" lang="fr-FR" sz="3200" spc="-1" strike="noStrike">
              <a:latin typeface="Arial"/>
            </a:endParaRPr>
          </a:p>
        </p:txBody>
      </p:sp>
    </p:spTree>
  </p:cSld>
  <p:transition spd="med">
    <p:fade/>
  </p:transition>
  <p:timing>
    <p:tnLst>
      <p:par>
        <p:cTn id="35" dur="indefinite" restart="never" nodeType="tmRoot">
          <p:childTnLst>
            <p:seq>
              <p:cTn id="36" nodeType="mainSeq"/>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5" name="CustomShape 1"/>
          <p:cNvSpPr/>
          <p:nvPr/>
        </p:nvSpPr>
        <p:spPr>
          <a:xfrm>
            <a:off x="24840" y="5376960"/>
            <a:ext cx="10127160" cy="1821960"/>
          </a:xfrm>
          <a:prstGeom prst="rect">
            <a:avLst/>
          </a:prstGeom>
          <a:noFill/>
          <a:ln w="12600">
            <a:noFill/>
          </a:ln>
        </p:spPr>
        <p:style>
          <a:lnRef idx="0"/>
          <a:fillRef idx="0"/>
          <a:effectRef idx="0"/>
          <a:fontRef idx="minor"/>
        </p:style>
        <p:txBody>
          <a:bodyPr lIns="0" rIns="0" tIns="0" bIns="0" anchor="ctr"/>
          <a:p>
            <a:pPr algn="ctr">
              <a:lnSpc>
                <a:spcPct val="100000"/>
              </a:lnSpc>
            </a:pPr>
            <a:r>
              <a:rPr b="0" lang="fr-FR" sz="3200" spc="-1" strike="noStrike">
                <a:solidFill>
                  <a:srgbClr val="000000"/>
                </a:solidFill>
                <a:latin typeface="Arial"/>
                <a:ea typeface="DejaVu Sans"/>
              </a:rPr>
              <a:t>Cette image est une peinture de 1883 de John Stanhope représentant Charon prenant l'obole de la bouche de Psyché. C'est une huile sur toile. https://classicalwisdom.com</a:t>
            </a:r>
            <a:endParaRPr b="0" lang="fr-FR" sz="3200" spc="-1" strike="noStrike">
              <a:latin typeface="Arial"/>
            </a:endParaRPr>
          </a:p>
        </p:txBody>
      </p:sp>
      <p:pic>
        <p:nvPicPr>
          <p:cNvPr id="336" name="Image 569" descr=""/>
          <p:cNvPicPr/>
          <p:nvPr/>
        </p:nvPicPr>
        <p:blipFill>
          <a:blip r:embed="rId1"/>
          <a:stretch/>
        </p:blipFill>
        <p:spPr>
          <a:xfrm>
            <a:off x="-72720" y="0"/>
            <a:ext cx="10152000" cy="5327640"/>
          </a:xfrm>
          <a:prstGeom prst="rect">
            <a:avLst/>
          </a:prstGeom>
          <a:ln>
            <a:noFill/>
          </a:ln>
        </p:spPr>
      </p:pic>
    </p:spTree>
  </p:cSld>
  <p:transition>
    <p:cut thruBlk="true"/>
  </p:transition>
  <p:timing>
    <p:tnLst>
      <p:par>
        <p:cTn id="37" dur="indefinite" restart="never" nodeType="tmRoot">
          <p:childTnLst>
            <p:seq>
              <p:cTn id="38" nodeType="mainSeq"/>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7" name="CustomShape 1"/>
          <p:cNvSpPr/>
          <p:nvPr/>
        </p:nvSpPr>
        <p:spPr>
          <a:xfrm>
            <a:off x="504000" y="301320"/>
            <a:ext cx="9071640" cy="1261440"/>
          </a:xfrm>
          <a:prstGeom prst="rect">
            <a:avLst/>
          </a:prstGeom>
          <a:noFill/>
          <a:ln w="12600">
            <a:noFill/>
          </a:ln>
        </p:spPr>
        <p:style>
          <a:lnRef idx="0"/>
          <a:fillRef idx="0"/>
          <a:effectRef idx="0"/>
          <a:fontRef idx="minor"/>
        </p:style>
        <p:txBody>
          <a:bodyPr lIns="0" rIns="0" tIns="0" bIns="0" anchor="ctr" anchorCtr="1"/>
          <a:p>
            <a:pPr algn="ctr">
              <a:lnSpc>
                <a:spcPct val="100000"/>
              </a:lnSpc>
            </a:pPr>
            <a:r>
              <a:rPr b="0" lang="fr-FR" sz="4400" spc="-1" strike="noStrike">
                <a:solidFill>
                  <a:srgbClr val="000000"/>
                </a:solidFill>
                <a:latin typeface="Arial"/>
                <a:ea typeface="Microsoft YaHei"/>
              </a:rPr>
              <a:t>Sommaire des enfers </a:t>
            </a:r>
            <a:endParaRPr b="0" lang="fr-FR" sz="4400" spc="-1" strike="noStrike">
              <a:latin typeface="Arial"/>
            </a:endParaRPr>
          </a:p>
        </p:txBody>
      </p:sp>
      <p:graphicFrame>
        <p:nvGraphicFramePr>
          <p:cNvPr id="278" name="Table 2"/>
          <p:cNvGraphicFramePr/>
          <p:nvPr/>
        </p:nvGraphicFramePr>
        <p:xfrm>
          <a:off x="327240" y="2121840"/>
          <a:ext cx="9719280" cy="5358960"/>
        </p:xfrm>
        <a:graphic>
          <a:graphicData uri="http://schemas.openxmlformats.org/drawingml/2006/table">
            <a:tbl>
              <a:tblPr/>
              <a:tblGrid>
                <a:gridCol w="5932080"/>
                <a:gridCol w="3787560"/>
              </a:tblGrid>
              <a:tr h="487080">
                <a:tc>
                  <a:txBody>
                    <a:bodyPr lIns="90000" rIns="90000"/>
                    <a:p>
                      <a:pPr>
                        <a:lnSpc>
                          <a:spcPct val="100000"/>
                        </a:lnSpc>
                      </a:pPr>
                      <a:r>
                        <a:rPr b="0" lang="fr-FR" sz="2200" spc="-1" strike="noStrike">
                          <a:solidFill>
                            <a:srgbClr val="000000"/>
                          </a:solidFill>
                          <a:latin typeface="Arial"/>
                          <a:ea typeface="DejaVu Sans"/>
                        </a:rPr>
                        <a:t>Les personnages</a:t>
                      </a:r>
                      <a:endParaRPr b="0" lang="fr-FR" sz="22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a:p>
                      <a:pPr>
                        <a:lnSpc>
                          <a:spcPct val="100000"/>
                        </a:lnSpc>
                      </a:pPr>
                      <a:r>
                        <a:rPr b="0" lang="fr-FR" sz="2200" spc="-1" strike="noStrike">
                          <a:solidFill>
                            <a:srgbClr val="000000"/>
                          </a:solidFill>
                          <a:latin typeface="Arial"/>
                          <a:ea typeface="DejaVu Sans"/>
                        </a:rPr>
                        <a:t>N° de diapo</a:t>
                      </a:r>
                      <a:endParaRPr b="0" lang="fr-FR" sz="22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487080">
                <a:tc>
                  <a:txBody>
                    <a:bodyPr lIns="90000" rIns="90000"/>
                    <a:p>
                      <a:pPr>
                        <a:lnSpc>
                          <a:spcPct val="100000"/>
                        </a:lnSpc>
                      </a:pPr>
                      <a:r>
                        <a:rPr b="0" lang="fr-FR" sz="1800" spc="-1" strike="noStrike">
                          <a:solidFill>
                            <a:srgbClr val="000000"/>
                          </a:solidFill>
                          <a:latin typeface="Arial"/>
                          <a:ea typeface="DejaVu Sans"/>
                        </a:rPr>
                        <a:t>Anchise</a:t>
                      </a:r>
                      <a:endParaRPr b="0" lang="fr-FR"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a:txBody>
                    <a:bodyPr lIns="90000" rIns="90000"/>
                    <a:p>
                      <a:pPr>
                        <a:lnSpc>
                          <a:spcPct val="100000"/>
                        </a:lnSpc>
                      </a:pPr>
                      <a:r>
                        <a:rPr b="0" lang="fr-FR" sz="1800" spc="-1" strike="noStrike">
                          <a:solidFill>
                            <a:srgbClr val="000000"/>
                          </a:solidFill>
                          <a:latin typeface="Arial"/>
                          <a:ea typeface="DejaVu Sans"/>
                        </a:rPr>
                        <a:t>3</a:t>
                      </a:r>
                      <a:endParaRPr b="0" lang="fr-FR"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r>
              <a:tr h="487080">
                <a:tc>
                  <a:txBody>
                    <a:bodyPr lIns="90000" rIns="90000"/>
                    <a:p>
                      <a:pPr>
                        <a:lnSpc>
                          <a:spcPct val="100000"/>
                        </a:lnSpc>
                      </a:pPr>
                      <a:r>
                        <a:rPr b="0" lang="fr-FR" sz="1800" spc="-1" strike="noStrike">
                          <a:solidFill>
                            <a:srgbClr val="000000"/>
                          </a:solidFill>
                          <a:latin typeface="Arial"/>
                          <a:ea typeface="DejaVu Sans"/>
                        </a:rPr>
                        <a:t>Cerbère</a:t>
                      </a:r>
                      <a:endParaRPr b="0" lang="fr-FR"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a:p>
                      <a:pPr>
                        <a:lnSpc>
                          <a:spcPct val="100000"/>
                        </a:lnSpc>
                      </a:pPr>
                      <a:r>
                        <a:rPr b="0" lang="fr-FR" sz="1800" spc="-1" strike="noStrike">
                          <a:solidFill>
                            <a:srgbClr val="000000"/>
                          </a:solidFill>
                          <a:latin typeface="Arial"/>
                          <a:ea typeface="DejaVu Sans"/>
                        </a:rPr>
                        <a:t>4</a:t>
                      </a:r>
                      <a:endParaRPr b="0" lang="fr-FR"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r h="487080">
                <a:tc>
                  <a:txBody>
                    <a:bodyPr lIns="90000" rIns="90000"/>
                    <a:p>
                      <a:pPr>
                        <a:lnSpc>
                          <a:spcPct val="100000"/>
                        </a:lnSpc>
                      </a:pPr>
                      <a:r>
                        <a:rPr b="0" lang="fr-FR" sz="1800" spc="-1" strike="noStrike">
                          <a:solidFill>
                            <a:srgbClr val="000000"/>
                          </a:solidFill>
                          <a:latin typeface="Arial"/>
                          <a:ea typeface="DejaVu Sans"/>
                        </a:rPr>
                        <a:t>Charon</a:t>
                      </a:r>
                      <a:endParaRPr b="0" lang="fr-FR"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a:txBody>
                    <a:bodyPr lIns="90000" rIns="90000"/>
                    <a:p>
                      <a:pPr>
                        <a:lnSpc>
                          <a:spcPct val="100000"/>
                        </a:lnSpc>
                      </a:pPr>
                      <a:r>
                        <a:rPr b="0" lang="fr-FR" sz="1800" spc="-1" strike="noStrike">
                          <a:solidFill>
                            <a:srgbClr val="000000"/>
                          </a:solidFill>
                          <a:latin typeface="Arial"/>
                          <a:ea typeface="DejaVu Sans"/>
                        </a:rPr>
                        <a:t>5</a:t>
                      </a:r>
                      <a:endParaRPr b="0" lang="fr-FR"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r>
              <a:tr h="487080">
                <a:tc>
                  <a:txBody>
                    <a:bodyPr lIns="90000" rIns="90000"/>
                    <a:p>
                      <a:pPr>
                        <a:lnSpc>
                          <a:spcPct val="100000"/>
                        </a:lnSpc>
                      </a:pPr>
                      <a:r>
                        <a:rPr b="0" lang="fr-FR" sz="1800" spc="-1" strike="noStrike">
                          <a:solidFill>
                            <a:srgbClr val="000000"/>
                          </a:solidFill>
                          <a:latin typeface="Arial"/>
                          <a:ea typeface="DejaVu Sans"/>
                        </a:rPr>
                        <a:t>Tisiphone</a:t>
                      </a:r>
                      <a:endParaRPr b="0" lang="fr-FR"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a:p>
                      <a:pPr>
                        <a:lnSpc>
                          <a:spcPct val="100000"/>
                        </a:lnSpc>
                      </a:pPr>
                      <a:r>
                        <a:rPr b="0" lang="fr-FR" sz="1800" spc="-1" strike="noStrike">
                          <a:solidFill>
                            <a:srgbClr val="000000"/>
                          </a:solidFill>
                          <a:latin typeface="Arial"/>
                          <a:ea typeface="DejaVu Sans"/>
                        </a:rPr>
                        <a:t>5</a:t>
                      </a:r>
                      <a:endParaRPr b="0" lang="fr-FR"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r h="487080">
                <a:tc>
                  <a:txBody>
                    <a:bodyPr lIns="90000" rIns="90000"/>
                    <a:p>
                      <a:pPr>
                        <a:lnSpc>
                          <a:spcPct val="100000"/>
                        </a:lnSpc>
                      </a:pPr>
                      <a:r>
                        <a:rPr b="0" lang="fr-FR" sz="1800" spc="-1" strike="noStrike">
                          <a:solidFill>
                            <a:srgbClr val="000000"/>
                          </a:solidFill>
                          <a:latin typeface="Arial"/>
                          <a:ea typeface="DejaVu Sans"/>
                        </a:rPr>
                        <a:t>Erebe</a:t>
                      </a:r>
                      <a:endParaRPr b="0" lang="fr-FR"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a:txBody>
                    <a:bodyPr lIns="90000" rIns="90000"/>
                    <a:p>
                      <a:pPr>
                        <a:lnSpc>
                          <a:spcPct val="100000"/>
                        </a:lnSpc>
                      </a:pPr>
                      <a:r>
                        <a:rPr b="0" lang="fr-FR" sz="1800" spc="-1" strike="noStrike">
                          <a:solidFill>
                            <a:srgbClr val="000000"/>
                          </a:solidFill>
                          <a:latin typeface="Arial"/>
                          <a:ea typeface="DejaVu Sans"/>
                        </a:rPr>
                        <a:t>6</a:t>
                      </a:r>
                      <a:endParaRPr b="0" lang="fr-FR"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r>
              <a:tr h="487080">
                <a:tc>
                  <a:txBody>
                    <a:bodyPr lIns="90000" rIns="90000"/>
                    <a:p>
                      <a:pPr>
                        <a:lnSpc>
                          <a:spcPct val="100000"/>
                        </a:lnSpc>
                      </a:pPr>
                      <a:r>
                        <a:rPr b="0" lang="fr-FR" sz="1800" spc="-1" strike="noStrike">
                          <a:solidFill>
                            <a:srgbClr val="000000"/>
                          </a:solidFill>
                          <a:latin typeface="Arial"/>
                          <a:ea typeface="DejaVu Sans"/>
                        </a:rPr>
                        <a:t>Hadès et Proserpine</a:t>
                      </a:r>
                      <a:endParaRPr b="0" lang="fr-FR"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a:p>
                      <a:pPr>
                        <a:lnSpc>
                          <a:spcPct val="100000"/>
                        </a:lnSpc>
                      </a:pPr>
                      <a:r>
                        <a:rPr b="0" lang="fr-FR" sz="1800" spc="-1" strike="noStrike">
                          <a:solidFill>
                            <a:srgbClr val="000000"/>
                          </a:solidFill>
                          <a:latin typeface="Arial"/>
                          <a:ea typeface="DejaVu Sans"/>
                        </a:rPr>
                        <a:t>7</a:t>
                      </a:r>
                      <a:endParaRPr b="0" lang="fr-FR"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r h="487080">
                <a:tc>
                  <a:txBody>
                    <a:bodyPr lIns="90000" rIns="90000"/>
                    <a:p>
                      <a:pPr>
                        <a:lnSpc>
                          <a:spcPct val="100000"/>
                        </a:lnSpc>
                      </a:pPr>
                      <a:r>
                        <a:rPr b="0" lang="fr-FR" sz="1800" spc="-1" strike="noStrike">
                          <a:solidFill>
                            <a:srgbClr val="000000"/>
                          </a:solidFill>
                          <a:latin typeface="Arial"/>
                          <a:ea typeface="DejaVu Sans"/>
                        </a:rPr>
                        <a:t>Minos</a:t>
                      </a:r>
                      <a:endParaRPr b="0" lang="fr-FR"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a:txBody>
                    <a:bodyPr lIns="90000" rIns="90000"/>
                    <a:p>
                      <a:pPr>
                        <a:lnSpc>
                          <a:spcPct val="100000"/>
                        </a:lnSpc>
                      </a:pPr>
                      <a:r>
                        <a:rPr b="0" lang="fr-FR" sz="1800" spc="-1" strike="noStrike">
                          <a:solidFill>
                            <a:srgbClr val="000000"/>
                          </a:solidFill>
                          <a:latin typeface="Arial"/>
                          <a:ea typeface="DejaVu Sans"/>
                        </a:rPr>
                        <a:t>8</a:t>
                      </a:r>
                      <a:endParaRPr b="0" lang="fr-FR"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r>
              <a:tr h="487080">
                <a:tc>
                  <a:txBody>
                    <a:bodyPr lIns="90000" rIns="90000"/>
                    <a:p>
                      <a:pPr>
                        <a:lnSpc>
                          <a:spcPct val="100000"/>
                        </a:lnSpc>
                      </a:pPr>
                      <a:r>
                        <a:rPr b="0" lang="fr-FR" sz="1800" spc="-1" strike="noStrike">
                          <a:solidFill>
                            <a:srgbClr val="000000"/>
                          </a:solidFill>
                          <a:latin typeface="Arial"/>
                          <a:ea typeface="DejaVu Sans"/>
                        </a:rPr>
                        <a:t>Rhadamanthe</a:t>
                      </a:r>
                      <a:endParaRPr b="0" lang="fr-FR"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lIns="90000" rIns="90000"/>
                    <a:p>
                      <a:pPr>
                        <a:lnSpc>
                          <a:spcPct val="100000"/>
                        </a:lnSpc>
                      </a:pPr>
                      <a:r>
                        <a:rPr b="0" lang="fr-FR" sz="1800" spc="-1" strike="noStrike">
                          <a:solidFill>
                            <a:srgbClr val="000000"/>
                          </a:solidFill>
                          <a:latin typeface="Arial"/>
                          <a:ea typeface="DejaVu Sans"/>
                        </a:rPr>
                        <a:t>8</a:t>
                      </a:r>
                      <a:endParaRPr b="0" lang="fr-FR"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r h="487080">
                <a:tc>
                  <a:txBody>
                    <a:bodyPr lIns="90000" rIns="90000"/>
                    <a:p>
                      <a:pPr>
                        <a:lnSpc>
                          <a:spcPct val="100000"/>
                        </a:lnSpc>
                      </a:pPr>
                      <a:r>
                        <a:rPr b="0" lang="fr-FR" sz="1800" spc="-1" strike="noStrike">
                          <a:solidFill>
                            <a:srgbClr val="000000"/>
                          </a:solidFill>
                          <a:latin typeface="Arial"/>
                          <a:ea typeface="DejaVu Sans"/>
                        </a:rPr>
                        <a:t>Eaque</a:t>
                      </a:r>
                      <a:endParaRPr b="0" lang="fr-FR"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a:txBody>
                    <a:bodyPr lIns="90000" rIns="90000"/>
                    <a:p>
                      <a:pPr>
                        <a:lnSpc>
                          <a:spcPct val="100000"/>
                        </a:lnSpc>
                      </a:pPr>
                      <a:r>
                        <a:rPr b="0" lang="fr-FR" sz="1800" spc="-1" strike="noStrike">
                          <a:solidFill>
                            <a:srgbClr val="000000"/>
                          </a:solidFill>
                          <a:latin typeface="Arial"/>
                          <a:ea typeface="DejaVu Sans"/>
                        </a:rPr>
                        <a:t>8</a:t>
                      </a:r>
                      <a:endParaRPr b="0" lang="fr-FR"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r>
              <a:tr h="488520">
                <a:tc>
                  <a:tcP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cP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r>
            </a:tbl>
          </a:graphicData>
        </a:graphic>
      </p:graphicFrame>
      <p:sp>
        <p:nvSpPr>
          <p:cNvPr id="279" name="CustomShape 3"/>
          <p:cNvSpPr/>
          <p:nvPr/>
        </p:nvSpPr>
        <p:spPr>
          <a:xfrm>
            <a:off x="288000" y="1296000"/>
            <a:ext cx="9290880" cy="534960"/>
          </a:xfrm>
          <a:prstGeom prst="rect">
            <a:avLst/>
          </a:prstGeom>
          <a:noFill/>
          <a:ln w="12600">
            <a:noFill/>
          </a:ln>
        </p:spPr>
        <p:style>
          <a:lnRef idx="0"/>
          <a:fillRef idx="0"/>
          <a:effectRef idx="0"/>
          <a:fontRef idx="minor"/>
        </p:style>
        <p:txBody>
          <a:bodyPr lIns="0" rIns="0" tIns="0" bIns="0"/>
          <a:p>
            <a:pPr marL="431640" indent="-323640" algn="ctr">
              <a:lnSpc>
                <a:spcPct val="100000"/>
              </a:lnSpc>
              <a:spcAft>
                <a:spcPts val="1414"/>
              </a:spcAft>
              <a:buClr>
                <a:srgbClr val="000000"/>
              </a:buClr>
              <a:buFont typeface="StarSymbol"/>
              <a:buAutoNum type="romanUcPeriod"/>
            </a:pPr>
            <a:r>
              <a:rPr b="0" lang="fr-FR" sz="3200" spc="-1" strike="noStrike">
                <a:solidFill>
                  <a:srgbClr val="000000"/>
                </a:solidFill>
                <a:latin typeface="Arial"/>
                <a:ea typeface="DejaVu Sans"/>
              </a:rPr>
              <a:t>Les personnages des Enfers</a:t>
            </a:r>
            <a:endParaRPr b="0" lang="fr-FR" sz="3200" spc="-1" strike="noStrike">
              <a:latin typeface="Arial"/>
            </a:endParaRPr>
          </a:p>
        </p:txBody>
      </p:sp>
    </p:spTree>
  </p:cSld>
  <p:transition spd="med">
    <p:fade/>
  </p:transition>
  <p:timing>
    <p:tnLst>
      <p:par>
        <p:cTn id="3" dur="indefinite" restart="never" nodeType="tmRoot">
          <p:childTnLst>
            <p:seq>
              <p:cTn id="4"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7" name="CustomShape 1"/>
          <p:cNvSpPr/>
          <p:nvPr/>
        </p:nvSpPr>
        <p:spPr>
          <a:xfrm>
            <a:off x="447840" y="5619600"/>
            <a:ext cx="9071640" cy="1511640"/>
          </a:xfrm>
          <a:prstGeom prst="rect">
            <a:avLst/>
          </a:prstGeom>
          <a:noFill/>
          <a:ln w="12600">
            <a:noFill/>
          </a:ln>
        </p:spPr>
        <p:style>
          <a:lnRef idx="0"/>
          <a:fillRef idx="0"/>
          <a:effectRef idx="0"/>
          <a:fontRef idx="minor"/>
        </p:style>
        <p:txBody>
          <a:bodyPr lIns="0" rIns="0" tIns="0" bIns="0" anchor="ctr"/>
          <a:p>
            <a:pPr algn="ctr">
              <a:lnSpc>
                <a:spcPct val="100000"/>
              </a:lnSpc>
            </a:pPr>
            <a:r>
              <a:rPr b="0" lang="fr-FR" sz="3200" spc="-1" strike="noStrike">
                <a:solidFill>
                  <a:srgbClr val="000000"/>
                </a:solidFill>
                <a:latin typeface="Arial"/>
                <a:ea typeface="DejaVu Sans"/>
              </a:rPr>
              <a:t>Cette image représente le Tartare. Elle est extraite de la série </a:t>
            </a:r>
            <a:r>
              <a:rPr b="0" i="1" lang="fr-FR" sz="3200" spc="-1" strike="noStrike">
                <a:solidFill>
                  <a:srgbClr val="000000"/>
                </a:solidFill>
                <a:latin typeface="Arial"/>
                <a:ea typeface="DejaVu Sans"/>
              </a:rPr>
              <a:t>Xena,retour parmi les mortels</a:t>
            </a:r>
            <a:r>
              <a:rPr b="0" lang="fr-FR" sz="3200" spc="-1" strike="noStrike">
                <a:solidFill>
                  <a:srgbClr val="000000"/>
                </a:solidFill>
                <a:latin typeface="Arial"/>
                <a:ea typeface="DejaVu Sans"/>
              </a:rPr>
              <a:t>, sorti en 1995.  http://www.xenites.fr</a:t>
            </a:r>
            <a:endParaRPr b="0" lang="fr-FR" sz="3200" spc="-1" strike="noStrike">
              <a:latin typeface="Arial"/>
            </a:endParaRPr>
          </a:p>
        </p:txBody>
      </p:sp>
      <p:pic>
        <p:nvPicPr>
          <p:cNvPr id="338" name="Image 571" descr=""/>
          <p:cNvPicPr/>
          <p:nvPr/>
        </p:nvPicPr>
        <p:blipFill>
          <a:blip r:embed="rId1"/>
          <a:stretch/>
        </p:blipFill>
        <p:spPr>
          <a:xfrm>
            <a:off x="0" y="0"/>
            <a:ext cx="10080360" cy="5255640"/>
          </a:xfrm>
          <a:prstGeom prst="rect">
            <a:avLst/>
          </a:prstGeom>
          <a:ln>
            <a:noFill/>
          </a:ln>
        </p:spPr>
      </p:pic>
    </p:spTree>
  </p:cSld>
  <p:timing>
    <p:tnLst>
      <p:par>
        <p:cTn id="39" dur="indefinite" restart="never" nodeType="tmRoot">
          <p:childTnLst>
            <p:seq>
              <p:cTn id="40" nodeType="mainSeq"/>
              <p:prevCondLst>
                <p:cond delay="0" evt="onPrev">
                  <p:tgtEl>
                    <p:sldTgt/>
                  </p:tgtEl>
                </p:cond>
              </p:prevCondLst>
              <p:nextCondLst>
                <p:cond delay="0"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9" name="CustomShape 1"/>
          <p:cNvSpPr/>
          <p:nvPr/>
        </p:nvSpPr>
        <p:spPr>
          <a:xfrm>
            <a:off x="5616000" y="456480"/>
            <a:ext cx="4463640" cy="6527520"/>
          </a:xfrm>
          <a:prstGeom prst="rect">
            <a:avLst/>
          </a:prstGeom>
          <a:noFill/>
          <a:ln w="12600">
            <a:noFill/>
          </a:ln>
        </p:spPr>
        <p:style>
          <a:lnRef idx="0"/>
          <a:fillRef idx="0"/>
          <a:effectRef idx="0"/>
          <a:fontRef idx="minor"/>
        </p:style>
        <p:txBody>
          <a:bodyPr lIns="0" rIns="0" tIns="0" bIns="0" anchor="ctr"/>
          <a:p>
            <a:pPr algn="ctr">
              <a:lnSpc>
                <a:spcPct val="100000"/>
              </a:lnSpc>
            </a:pPr>
            <a:r>
              <a:rPr b="0" lang="fr-FR" sz="3200" spc="-1" strike="noStrike">
                <a:solidFill>
                  <a:srgbClr val="000000"/>
                </a:solidFill>
                <a:latin typeface="Arial"/>
                <a:ea typeface="DejaVu Sans"/>
              </a:rPr>
              <a:t>Cette image est une photo d'une sculpture de bronze représentant Hadès enchaînant les Cerbères. www.royaldecorations.fr </a:t>
            </a:r>
            <a:endParaRPr b="0" lang="fr-FR" sz="3200" spc="-1" strike="noStrike">
              <a:latin typeface="Arial"/>
            </a:endParaRPr>
          </a:p>
        </p:txBody>
      </p:sp>
      <p:pic>
        <p:nvPicPr>
          <p:cNvPr id="340" name="Image 573" descr=""/>
          <p:cNvPicPr/>
          <p:nvPr/>
        </p:nvPicPr>
        <p:blipFill>
          <a:blip r:embed="rId1"/>
          <a:stretch/>
        </p:blipFill>
        <p:spPr>
          <a:xfrm>
            <a:off x="360000" y="432000"/>
            <a:ext cx="4983840" cy="6191280"/>
          </a:xfrm>
          <a:prstGeom prst="rect">
            <a:avLst/>
          </a:prstGeom>
          <a:ln>
            <a:noFill/>
          </a:ln>
        </p:spPr>
      </p:pic>
    </p:spTree>
  </p:cSld>
  <p:transition spd="slow">
    <p:push dir="d"/>
  </p:transition>
  <p:timing>
    <p:tnLst>
      <p:par>
        <p:cTn id="41" dur="indefinite" restart="never" nodeType="tmRoot">
          <p:childTnLst>
            <p:seq>
              <p:cTn id="42" nodeType="mainSeq"/>
              <p:prevCondLst>
                <p:cond delay="0" evt="onPrev">
                  <p:tgtEl>
                    <p:sldTgt/>
                  </p:tgtEl>
                </p:cond>
              </p:prevCondLst>
              <p:nextCondLst>
                <p:cond delay="0"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1" name="CustomShape 1"/>
          <p:cNvSpPr/>
          <p:nvPr/>
        </p:nvSpPr>
        <p:spPr>
          <a:xfrm>
            <a:off x="-144000" y="5616000"/>
            <a:ext cx="10295640" cy="1511640"/>
          </a:xfrm>
          <a:prstGeom prst="rect">
            <a:avLst/>
          </a:prstGeom>
          <a:noFill/>
          <a:ln w="12600">
            <a:noFill/>
          </a:ln>
        </p:spPr>
        <p:style>
          <a:lnRef idx="0"/>
          <a:fillRef idx="0"/>
          <a:effectRef idx="0"/>
          <a:fontRef idx="minor"/>
        </p:style>
        <p:txBody>
          <a:bodyPr lIns="0" rIns="0" tIns="0" bIns="0" anchor="ctr"/>
          <a:p>
            <a:pPr algn="ctr">
              <a:lnSpc>
                <a:spcPct val="100000"/>
              </a:lnSpc>
            </a:pPr>
            <a:r>
              <a:rPr b="0" lang="fr-FR" sz="3200" spc="-1" strike="noStrike">
                <a:solidFill>
                  <a:srgbClr val="000000"/>
                </a:solidFill>
                <a:latin typeface="Arial"/>
                <a:ea typeface="DejaVu Sans"/>
              </a:rPr>
              <a:t>Cette image est une photo d'un vase  représentant Hadès et Perséphone.  http://le-mythe-d-orphee.over-blog.fr </a:t>
            </a:r>
            <a:endParaRPr b="0" lang="fr-FR" sz="3200" spc="-1" strike="noStrike">
              <a:latin typeface="Arial"/>
            </a:endParaRPr>
          </a:p>
        </p:txBody>
      </p:sp>
      <p:sp>
        <p:nvSpPr>
          <p:cNvPr id="342" name="CustomShape 2"/>
          <p:cNvSpPr/>
          <p:nvPr/>
        </p:nvSpPr>
        <p:spPr>
          <a:xfrm>
            <a:off x="-720" y="72000"/>
            <a:ext cx="6768360" cy="5327640"/>
          </a:xfrm>
          <a:prstGeom prst="rect">
            <a:avLst/>
          </a:prstGeom>
          <a:blipFill>
            <a:blip r:embed="rId1"/>
            <a:stretch>
              <a:fillRect/>
            </a:stretch>
          </a:blipFill>
          <a:ln>
            <a:noFill/>
          </a:ln>
        </p:spPr>
        <p:style>
          <a:lnRef idx="0"/>
          <a:fillRef idx="0"/>
          <a:effectRef idx="0"/>
          <a:fontRef idx="minor"/>
        </p:style>
        <p:txBody>
          <a:bodyPr lIns="90000" rIns="90000" tIns="45000" bIns="45000" anchor="ctr"/>
          <a:p>
            <a:pPr algn="ctr">
              <a:lnSpc>
                <a:spcPct val="100000"/>
              </a:lnSpc>
            </a:pPr>
            <a:r>
              <a:rPr b="0" lang="fr-FR" sz="1800" spc="-1" strike="noStrike">
                <a:solidFill>
                  <a:srgbClr val="000000"/>
                </a:solidFill>
                <a:latin typeface="Arial"/>
                <a:ea typeface="DejaVu Sans"/>
              </a:rPr>
              <a:t>0</a:t>
            </a:r>
            <a:endParaRPr b="0" lang="fr-FR" sz="1800" spc="-1" strike="noStrike">
              <a:latin typeface="Arial"/>
            </a:endParaRPr>
          </a:p>
        </p:txBody>
      </p:sp>
    </p:spTree>
  </p:cSld>
  <p:transition spd="slow">
    <p:randomBar dir="horz"/>
  </p:transition>
  <p:timing>
    <p:tnLst>
      <p:par>
        <p:cTn id="43" dur="indefinite" restart="never" nodeType="tmRoot">
          <p:childTnLst>
            <p:seq>
              <p:cTn id="44" nodeType="mainSeq"/>
              <p:prevCondLst>
                <p:cond delay="0" evt="onPrev">
                  <p:tgtEl>
                    <p:sldTgt/>
                  </p:tgtEl>
                </p:cond>
              </p:prevCondLst>
              <p:nextCondLst>
                <p:cond delay="0"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3" name="CustomShape 1"/>
          <p:cNvSpPr/>
          <p:nvPr/>
        </p:nvSpPr>
        <p:spPr>
          <a:xfrm>
            <a:off x="85680" y="5610240"/>
            <a:ext cx="9938880" cy="1330560"/>
          </a:xfrm>
          <a:prstGeom prst="rect">
            <a:avLst/>
          </a:prstGeom>
          <a:noFill/>
          <a:ln w="12600">
            <a:noFill/>
          </a:ln>
        </p:spPr>
        <p:style>
          <a:lnRef idx="0"/>
          <a:fillRef idx="0"/>
          <a:effectRef idx="0"/>
          <a:fontRef idx="minor"/>
        </p:style>
        <p:txBody>
          <a:bodyPr lIns="0" rIns="0" tIns="0" bIns="0" anchor="ctr"/>
          <a:p>
            <a:pPr algn="ctr">
              <a:lnSpc>
                <a:spcPct val="100000"/>
              </a:lnSpc>
            </a:pPr>
            <a:r>
              <a:rPr b="0" lang="fr-FR" sz="3000" spc="-1" strike="noStrike">
                <a:solidFill>
                  <a:srgbClr val="000000"/>
                </a:solidFill>
                <a:latin typeface="Arial"/>
                <a:ea typeface="DejaVu Sans"/>
              </a:rPr>
              <a:t>Cette image est une peinture de Carle Vanloo, peinte à Rome en 1729 et représentant Enée portant Anchise avec Ascagne derrière eux. Elle est aujourd'hui exposée au musée du Louvre. </a:t>
            </a:r>
            <a:r>
              <a:rPr b="0" lang="fr-FR" sz="3000" spc="-1" strike="noStrike">
                <a:solidFill>
                  <a:srgbClr val="000000"/>
                </a:solidFill>
                <a:latin typeface="Arial"/>
                <a:ea typeface="DejaVu Sans"/>
              </a:rPr>
              <a:t>https://www.louvre.fr</a:t>
            </a:r>
            <a:r>
              <a:rPr b="0" lang="fr-FR" sz="2800" spc="-1" strike="noStrike">
                <a:solidFill>
                  <a:srgbClr val="000000"/>
                </a:solidFill>
                <a:latin typeface="Arial"/>
                <a:ea typeface="DejaVu Sans"/>
              </a:rPr>
              <a:t>  </a:t>
            </a:r>
            <a:endParaRPr b="0" lang="fr-FR" sz="2800" spc="-1" strike="noStrike">
              <a:latin typeface="Arial"/>
            </a:endParaRPr>
          </a:p>
        </p:txBody>
      </p:sp>
      <p:pic>
        <p:nvPicPr>
          <p:cNvPr id="344" name="Image 2" descr=""/>
          <p:cNvPicPr/>
          <p:nvPr/>
        </p:nvPicPr>
        <p:blipFill>
          <a:blip r:embed="rId1"/>
          <a:stretch/>
        </p:blipFill>
        <p:spPr>
          <a:xfrm>
            <a:off x="2448000" y="0"/>
            <a:ext cx="5143680" cy="5346360"/>
          </a:xfrm>
          <a:prstGeom prst="rect">
            <a:avLst/>
          </a:prstGeom>
          <a:ln>
            <a:noFill/>
          </a:ln>
        </p:spPr>
      </p:pic>
    </p:spTree>
  </p:cSld>
  <p:transition spd="slow">
    <p:push dir="r"/>
  </p:transition>
  <p:timing>
    <p:tnLst>
      <p:par>
        <p:cTn id="45" dur="indefinite" restart="never" nodeType="tmRoot">
          <p:childTnLst>
            <p:seq>
              <p:cTn id="46" nodeType="mainSeq"/>
              <p:prevCondLst>
                <p:cond delay="0" evt="onPrev">
                  <p:tgtEl>
                    <p:sldTgt/>
                  </p:tgtEl>
                </p:cond>
              </p:prevCondLst>
              <p:nextCondLst>
                <p:cond delay="0"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5" name="CustomShape 1"/>
          <p:cNvSpPr/>
          <p:nvPr/>
        </p:nvSpPr>
        <p:spPr>
          <a:xfrm>
            <a:off x="-30960" y="5977440"/>
            <a:ext cx="10295640" cy="1415520"/>
          </a:xfrm>
          <a:prstGeom prst="rect">
            <a:avLst/>
          </a:prstGeom>
          <a:noFill/>
          <a:ln w="12600">
            <a:noFill/>
          </a:ln>
        </p:spPr>
        <p:style>
          <a:lnRef idx="0"/>
          <a:fillRef idx="0"/>
          <a:effectRef idx="0"/>
          <a:fontRef idx="minor"/>
        </p:style>
        <p:txBody>
          <a:bodyPr lIns="0" rIns="0" tIns="0" bIns="0" anchor="ctr"/>
          <a:p>
            <a:pPr algn="ctr">
              <a:lnSpc>
                <a:spcPct val="100000"/>
              </a:lnSpc>
            </a:pPr>
            <a:r>
              <a:rPr b="0" lang="fr-FR" sz="3200" spc="-1" strike="noStrike">
                <a:solidFill>
                  <a:srgbClr val="000000"/>
                </a:solidFill>
                <a:latin typeface="Arial"/>
                <a:ea typeface="DejaVu Sans"/>
              </a:rPr>
              <a:t>Cette image est une peinture représentant le tribunal </a:t>
            </a:r>
            <a:endParaRPr b="0" lang="fr-FR" sz="3200" spc="-1" strike="noStrike">
              <a:latin typeface="Arial"/>
            </a:endParaRPr>
          </a:p>
          <a:p>
            <a:pPr algn="ctr">
              <a:lnSpc>
                <a:spcPct val="100000"/>
              </a:lnSpc>
            </a:pPr>
            <a:r>
              <a:rPr b="0" lang="fr-FR" sz="3200" spc="-1" strike="noStrike">
                <a:solidFill>
                  <a:srgbClr val="000000"/>
                </a:solidFill>
                <a:latin typeface="Arial"/>
                <a:ea typeface="DejaVu Sans"/>
              </a:rPr>
              <a:t>des morts. https://www.dol-celeb.com</a:t>
            </a:r>
            <a:endParaRPr b="0" lang="fr-FR" sz="3200" spc="-1" strike="noStrike">
              <a:latin typeface="Arial"/>
            </a:endParaRPr>
          </a:p>
        </p:txBody>
      </p:sp>
      <p:pic>
        <p:nvPicPr>
          <p:cNvPr id="346" name="Image 579" descr=""/>
          <p:cNvPicPr/>
          <p:nvPr/>
        </p:nvPicPr>
        <p:blipFill>
          <a:blip r:embed="rId1"/>
          <a:stretch/>
        </p:blipFill>
        <p:spPr>
          <a:xfrm>
            <a:off x="0" y="0"/>
            <a:ext cx="10080360" cy="5759640"/>
          </a:xfrm>
          <a:prstGeom prst="rect">
            <a:avLst/>
          </a:prstGeom>
          <a:ln>
            <a:noFill/>
          </a:ln>
        </p:spPr>
      </p:pic>
    </p:spTree>
  </p:cSld>
  <p:transition>
    <p:cut thruBlk="true"/>
  </p:transition>
  <p:timing>
    <p:tnLst>
      <p:par>
        <p:cTn id="47" dur="indefinite" restart="never" nodeType="tmRoot">
          <p:childTnLst>
            <p:seq>
              <p:cTn id="48" nodeType="mainSeq"/>
              <p:prevCondLst>
                <p:cond delay="0" evt="onPrev">
                  <p:tgtEl>
                    <p:sldTgt/>
                  </p:tgtEl>
                </p:cond>
              </p:prevCondLst>
              <p:nextCondLst>
                <p:cond delay="0"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7" name="CustomShape 1"/>
          <p:cNvSpPr/>
          <p:nvPr/>
        </p:nvSpPr>
        <p:spPr>
          <a:xfrm>
            <a:off x="-144000" y="5976000"/>
            <a:ext cx="10295640" cy="1511640"/>
          </a:xfrm>
          <a:prstGeom prst="rect">
            <a:avLst/>
          </a:prstGeom>
          <a:noFill/>
          <a:ln w="12600">
            <a:noFill/>
          </a:ln>
        </p:spPr>
        <p:style>
          <a:lnRef idx="0"/>
          <a:fillRef idx="0"/>
          <a:effectRef idx="0"/>
          <a:fontRef idx="minor"/>
        </p:style>
        <p:txBody>
          <a:bodyPr lIns="0" rIns="0" tIns="0" bIns="0" anchor="ctr"/>
          <a:p>
            <a:pPr algn="ctr">
              <a:lnSpc>
                <a:spcPct val="100000"/>
              </a:lnSpc>
            </a:pPr>
            <a:r>
              <a:rPr b="0" lang="fr-FR" sz="3200" spc="-1" strike="noStrike">
                <a:solidFill>
                  <a:srgbClr val="000000"/>
                </a:solidFill>
                <a:latin typeface="Arial"/>
                <a:ea typeface="DejaVu Sans"/>
              </a:rPr>
              <a:t>Cette image est une peinture représentant les furies  chassant un homme.  http://cyprus-mail.com</a:t>
            </a:r>
            <a:endParaRPr b="0" lang="fr-FR" sz="3200" spc="-1" strike="noStrike">
              <a:latin typeface="Arial"/>
            </a:endParaRPr>
          </a:p>
        </p:txBody>
      </p:sp>
      <p:pic>
        <p:nvPicPr>
          <p:cNvPr id="348" name="Image 581" descr=""/>
          <p:cNvPicPr/>
          <p:nvPr/>
        </p:nvPicPr>
        <p:blipFill>
          <a:blip r:embed="rId1"/>
          <a:stretch/>
        </p:blipFill>
        <p:spPr>
          <a:xfrm>
            <a:off x="0" y="0"/>
            <a:ext cx="10080360" cy="6192000"/>
          </a:xfrm>
          <a:prstGeom prst="rect">
            <a:avLst/>
          </a:prstGeom>
          <a:ln>
            <a:noFill/>
          </a:ln>
        </p:spPr>
      </p:pic>
    </p:spTree>
  </p:cSld>
  <p:timing>
    <p:tnLst>
      <p:par>
        <p:cTn id="49" dur="indefinite" restart="never" nodeType="tmRoot">
          <p:childTnLst>
            <p:seq>
              <p:cTn id="50" nodeType="mainSeq"/>
              <p:prevCondLst>
                <p:cond delay="0" evt="onPrev">
                  <p:tgtEl>
                    <p:sldTgt/>
                  </p:tgtEl>
                </p:cond>
              </p:prevCondLst>
              <p:nextCondLst>
                <p:cond delay="0"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9" name="CustomShape 1"/>
          <p:cNvSpPr/>
          <p:nvPr/>
        </p:nvSpPr>
        <p:spPr>
          <a:xfrm>
            <a:off x="21960" y="5544000"/>
            <a:ext cx="10295640" cy="2207520"/>
          </a:xfrm>
          <a:prstGeom prst="rect">
            <a:avLst/>
          </a:prstGeom>
          <a:noFill/>
          <a:ln w="12600">
            <a:noFill/>
          </a:ln>
        </p:spPr>
        <p:style>
          <a:lnRef idx="0"/>
          <a:fillRef idx="0"/>
          <a:effectRef idx="0"/>
          <a:fontRef idx="minor"/>
        </p:style>
        <p:txBody>
          <a:bodyPr lIns="0" rIns="0" tIns="0" bIns="0" anchor="ctr"/>
          <a:p>
            <a:pPr algn="ctr">
              <a:lnSpc>
                <a:spcPct val="100000"/>
              </a:lnSpc>
            </a:pPr>
            <a:r>
              <a:rPr b="0" lang="fr-FR" sz="3200" spc="-1" strike="noStrike">
                <a:solidFill>
                  <a:srgbClr val="000000"/>
                </a:solidFill>
                <a:latin typeface="Arial"/>
                <a:ea typeface="DejaVu Sans"/>
              </a:rPr>
              <a:t>Cette image est une peinture en huile sur toile  représentant les Champs Élysées. Elle a été peinte en 1877 par Arnold Böcklin, </a:t>
            </a:r>
            <a:r>
              <a:rPr b="0" lang="fr-FR" sz="3200" spc="-1" strike="noStrike">
                <a:solidFill>
                  <a:srgbClr val="000000"/>
                </a:solidFill>
                <a:latin typeface="Arial"/>
                <a:ea typeface="DejaVu Sans"/>
              </a:rPr>
              <a:t>un peintre suisse.</a:t>
            </a:r>
            <a:endParaRPr b="0" lang="fr-FR" sz="3200" spc="-1" strike="noStrike">
              <a:latin typeface="Arial"/>
            </a:endParaRPr>
          </a:p>
          <a:p>
            <a:pPr algn="ctr">
              <a:lnSpc>
                <a:spcPct val="100000"/>
              </a:lnSpc>
            </a:pPr>
            <a:r>
              <a:rPr b="0" lang="fr-FR" sz="3200" spc="-1" strike="noStrike">
                <a:solidFill>
                  <a:srgbClr val="000000"/>
                </a:solidFill>
                <a:latin typeface="Arial"/>
                <a:ea typeface="DejaVu Sans"/>
              </a:rPr>
              <a:t> </a:t>
            </a:r>
            <a:r>
              <a:rPr b="0" lang="fr-FR" sz="3200" spc="-1" strike="noStrike">
                <a:solidFill>
                  <a:srgbClr val="000000"/>
                </a:solidFill>
                <a:latin typeface="Arial"/>
                <a:ea typeface="DejaVu Sans"/>
              </a:rPr>
              <a:t>https://www.wikiart.org</a:t>
            </a:r>
            <a:endParaRPr b="0" lang="fr-FR" sz="3200" spc="-1" strike="noStrike">
              <a:latin typeface="Arial"/>
            </a:endParaRPr>
          </a:p>
        </p:txBody>
      </p:sp>
      <p:pic>
        <p:nvPicPr>
          <p:cNvPr id="350" name="Image 583" descr=""/>
          <p:cNvPicPr/>
          <p:nvPr/>
        </p:nvPicPr>
        <p:blipFill>
          <a:blip r:embed="rId1"/>
          <a:stretch/>
        </p:blipFill>
        <p:spPr>
          <a:xfrm>
            <a:off x="21960" y="-360"/>
            <a:ext cx="10058400" cy="5688000"/>
          </a:xfrm>
          <a:prstGeom prst="rect">
            <a:avLst/>
          </a:prstGeom>
          <a:ln>
            <a:noFill/>
          </a:ln>
        </p:spPr>
      </p:pic>
    </p:spTree>
  </p:cSld>
  <p:transition spd="slow">
    <p:split dir="in" orient="vert"/>
  </p:transition>
  <p:timing>
    <p:tnLst>
      <p:par>
        <p:cTn id="51" dur="indefinite" restart="never" nodeType="tmRoot">
          <p:childTnLst>
            <p:seq>
              <p:cTn id="52" nodeType="mainSeq"/>
              <p:prevCondLst>
                <p:cond delay="0" evt="onPrev">
                  <p:tgtEl>
                    <p:sldTgt/>
                  </p:tgtEl>
                </p:cond>
              </p:prevCondLst>
              <p:nextCondLst>
                <p:cond delay="0" evt="onNext">
                  <p:tgtEl>
                    <p:sldTgt/>
                  </p:tgtEl>
                </p:cond>
              </p:nextCondLst>
            </p:seq>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51" name="Image 2" descr=""/>
          <p:cNvPicPr/>
          <p:nvPr/>
        </p:nvPicPr>
        <p:blipFill>
          <a:blip r:embed="rId1"/>
          <a:stretch/>
        </p:blipFill>
        <p:spPr>
          <a:xfrm>
            <a:off x="4867920" y="533520"/>
            <a:ext cx="5071680" cy="6119280"/>
          </a:xfrm>
          <a:prstGeom prst="rect">
            <a:avLst/>
          </a:prstGeom>
          <a:ln w="12600">
            <a:noFill/>
          </a:ln>
        </p:spPr>
      </p:pic>
      <p:sp>
        <p:nvSpPr>
          <p:cNvPr id="352" name="CustomShape 1"/>
          <p:cNvSpPr/>
          <p:nvPr/>
        </p:nvSpPr>
        <p:spPr>
          <a:xfrm>
            <a:off x="733320" y="1162080"/>
            <a:ext cx="4453200" cy="6126840"/>
          </a:xfrm>
          <a:prstGeom prst="rect">
            <a:avLst/>
          </a:prstGeom>
          <a:noFill/>
          <a:ln>
            <a:noFill/>
          </a:ln>
        </p:spPr>
        <p:style>
          <a:lnRef idx="0"/>
          <a:fillRef idx="0"/>
          <a:effectRef idx="0"/>
          <a:fontRef idx="minor"/>
        </p:style>
        <p:txBody>
          <a:bodyPr/>
          <a:p>
            <a:pPr algn="ctr">
              <a:lnSpc>
                <a:spcPct val="100000"/>
              </a:lnSpc>
            </a:pPr>
            <a:r>
              <a:rPr b="0" lang="fr-FR" sz="3600" spc="-1" strike="noStrike">
                <a:solidFill>
                  <a:srgbClr val="000000"/>
                </a:solidFill>
                <a:latin typeface="Arial"/>
                <a:ea typeface="DejaVu Sans"/>
              </a:rPr>
              <a:t>Cette image est un plan des enfers simplifié. Nous avons choisi cette image car nous trouvions que c'était un plan facile à lire et simple à comprendre. On l'a trouvée sur le site lelivrescolaire.fr</a:t>
            </a:r>
            <a:r>
              <a:rPr b="0" lang="fr-FR" sz="1800" spc="-1" strike="noStrike">
                <a:solidFill>
                  <a:srgbClr val="000000"/>
                </a:solidFill>
                <a:latin typeface="Arial"/>
                <a:ea typeface="DejaVu Sans"/>
              </a:rPr>
              <a:t> </a:t>
            </a:r>
            <a:endParaRPr b="0" lang="fr-FR" sz="1800" spc="-1" strike="noStrike">
              <a:latin typeface="Arial"/>
            </a:endParaRPr>
          </a:p>
        </p:txBody>
      </p:sp>
    </p:spTree>
  </p:cSld>
  <p:timing>
    <p:tnLst>
      <p:par>
        <p:cTn id="53" dur="indefinite" restart="never" nodeType="tmRoot">
          <p:childTnLst>
            <p:seq>
              <p:cTn id="54" nodeType="mainSeq"/>
              <p:prevCondLst>
                <p:cond delay="0" evt="onPrev">
                  <p:tgtEl>
                    <p:sldTgt/>
                  </p:tgtEl>
                </p:cond>
              </p:prevCondLst>
              <p:nextCondLst>
                <p:cond delay="0" evt="onNext">
                  <p:tgtEl>
                    <p:sldTgt/>
                  </p:tgtEl>
                </p:cond>
              </p:nextCondLst>
            </p:seq>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b3a2c7"/>
        </a:solidFill>
      </p:bgPr>
    </p:bg>
    <p:spTree>
      <p:nvGrpSpPr>
        <p:cNvPr id="1" name=""/>
        <p:cNvGrpSpPr/>
        <p:nvPr/>
      </p:nvGrpSpPr>
      <p:grpSpPr>
        <a:xfrm>
          <a:off x="0" y="0"/>
          <a:ext cx="0" cy="0"/>
          <a:chOff x="0" y="0"/>
          <a:chExt cx="0" cy="0"/>
        </a:xfrm>
      </p:grpSpPr>
      <p:sp>
        <p:nvSpPr>
          <p:cNvPr id="353" name="CustomShape 1"/>
          <p:cNvSpPr/>
          <p:nvPr/>
        </p:nvSpPr>
        <p:spPr>
          <a:xfrm rot="867000">
            <a:off x="662760" y="198360"/>
            <a:ext cx="9071640" cy="5890320"/>
          </a:xfrm>
          <a:prstGeom prst="rect">
            <a:avLst/>
          </a:prstGeom>
          <a:noFill/>
          <a:ln w="12600">
            <a:noFill/>
          </a:ln>
        </p:spPr>
        <p:style>
          <a:lnRef idx="0"/>
          <a:fillRef idx="0"/>
          <a:effectRef idx="0"/>
          <a:fontRef idx="minor"/>
        </p:style>
        <p:txBody>
          <a:bodyPr lIns="0" rIns="0" tIns="0" bIns="0" anchor="ctr"/>
          <a:p>
            <a:pPr algn="ctr">
              <a:lnSpc>
                <a:spcPct val="100000"/>
              </a:lnSpc>
            </a:pPr>
            <a:r>
              <a:rPr b="0" lang="fr-FR" sz="9600" spc="-1" strike="noStrike">
                <a:solidFill>
                  <a:srgbClr val="000000"/>
                </a:solidFill>
                <a:latin typeface="Arial"/>
                <a:ea typeface="DejaVu Sans"/>
              </a:rPr>
              <a:t>Capucine </a:t>
            </a:r>
            <a:br/>
            <a:r>
              <a:rPr b="0" lang="fr-FR" sz="9600" spc="-1" strike="noStrike">
                <a:solidFill>
                  <a:srgbClr val="000000"/>
                </a:solidFill>
                <a:latin typeface="Arial"/>
                <a:ea typeface="DejaVu Sans"/>
              </a:rPr>
              <a:t>et </a:t>
            </a:r>
            <a:br/>
            <a:r>
              <a:rPr b="0" lang="fr-FR" sz="9600" spc="-1" strike="noStrike">
                <a:solidFill>
                  <a:srgbClr val="000000"/>
                </a:solidFill>
                <a:latin typeface="Arial"/>
                <a:ea typeface="DejaVu Sans"/>
              </a:rPr>
              <a:t>Margot</a:t>
            </a:r>
            <a:endParaRPr b="0" lang="fr-FR" sz="9600" spc="-1" strike="noStrike">
              <a:latin typeface="Arial"/>
            </a:endParaRPr>
          </a:p>
        </p:txBody>
      </p:sp>
      <p:sp>
        <p:nvSpPr>
          <p:cNvPr id="354" name="CustomShape 2"/>
          <p:cNvSpPr/>
          <p:nvPr/>
        </p:nvSpPr>
        <p:spPr>
          <a:xfrm>
            <a:off x="1152000" y="4536000"/>
            <a:ext cx="1079640" cy="1727640"/>
          </a:xfrm>
          <a:custGeom>
            <a:avLst/>
            <a:gdLst/>
            <a:ahLst/>
            <a:rect l="l" t="t" r="r" b="b"/>
            <a:pathLst>
              <a:path w="3002" h="4802">
                <a:moveTo>
                  <a:pt x="0" y="2400"/>
                </a:moveTo>
                <a:lnTo>
                  <a:pt x="1106" y="1769"/>
                </a:lnTo>
                <a:lnTo>
                  <a:pt x="1500" y="0"/>
                </a:lnTo>
                <a:lnTo>
                  <a:pt x="1894" y="1769"/>
                </a:lnTo>
                <a:lnTo>
                  <a:pt x="3001" y="2400"/>
                </a:lnTo>
                <a:lnTo>
                  <a:pt x="1894" y="3031"/>
                </a:lnTo>
                <a:lnTo>
                  <a:pt x="1500" y="4801"/>
                </a:lnTo>
                <a:lnTo>
                  <a:pt x="1106" y="3031"/>
                </a:lnTo>
                <a:lnTo>
                  <a:pt x="0" y="2400"/>
                </a:lnTo>
              </a:path>
            </a:pathLst>
          </a:custGeom>
          <a:solidFill>
            <a:srgbClr val="ffff00"/>
          </a:solidFill>
          <a:ln>
            <a:solidFill>
              <a:srgbClr val="808080"/>
            </a:solidFill>
          </a:ln>
        </p:spPr>
        <p:style>
          <a:lnRef idx="0"/>
          <a:fillRef idx="0"/>
          <a:effectRef idx="0"/>
          <a:fontRef idx="minor"/>
        </p:style>
      </p:sp>
    </p:spTree>
  </p:cSld>
  <p:transition spd="med">
    <p:fade/>
  </p:transition>
  <p:timing>
    <p:tnLst>
      <p:par>
        <p:cTn id="55" dur="indefinite" restart="never" nodeType="tmRoot">
          <p:childTnLst>
            <p:seq>
              <p:cTn id="56"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d99694"/>
        </a:solidFill>
      </p:bgPr>
    </p:bg>
    <p:spTree>
      <p:nvGrpSpPr>
        <p:cNvPr id="1" name=""/>
        <p:cNvGrpSpPr/>
        <p:nvPr/>
      </p:nvGrpSpPr>
      <p:grpSpPr>
        <a:xfrm>
          <a:off x="0" y="0"/>
          <a:ext cx="0" cy="0"/>
          <a:chOff x="0" y="0"/>
          <a:chExt cx="0" cy="0"/>
        </a:xfrm>
      </p:grpSpPr>
      <p:sp>
        <p:nvSpPr>
          <p:cNvPr id="280" name="CustomShape 1"/>
          <p:cNvSpPr/>
          <p:nvPr/>
        </p:nvSpPr>
        <p:spPr>
          <a:xfrm>
            <a:off x="504000" y="301320"/>
            <a:ext cx="9071640" cy="1261440"/>
          </a:xfrm>
          <a:prstGeom prst="rect">
            <a:avLst/>
          </a:prstGeom>
          <a:noFill/>
          <a:ln w="12600">
            <a:noFill/>
          </a:ln>
        </p:spPr>
        <p:style>
          <a:lnRef idx="0"/>
          <a:fillRef idx="0"/>
          <a:effectRef idx="0"/>
          <a:fontRef idx="minor"/>
        </p:style>
        <p:txBody>
          <a:bodyPr lIns="0" rIns="0" tIns="0" bIns="0" anchor="ctr" anchorCtr="1"/>
          <a:p>
            <a:pPr algn="ctr">
              <a:lnSpc>
                <a:spcPct val="100000"/>
              </a:lnSpc>
            </a:pPr>
            <a:r>
              <a:rPr b="0" lang="fr-FR" sz="4400" spc="-1" strike="noStrike">
                <a:solidFill>
                  <a:srgbClr val="000000"/>
                </a:solidFill>
                <a:latin typeface="Arial"/>
                <a:ea typeface="DejaVu Sans"/>
              </a:rPr>
              <a:t>Les personnages des enfers</a:t>
            </a:r>
            <a:endParaRPr b="0" lang="fr-FR" sz="4400" spc="-1" strike="noStrike">
              <a:latin typeface="Arial"/>
            </a:endParaRPr>
          </a:p>
        </p:txBody>
      </p:sp>
      <p:sp>
        <p:nvSpPr>
          <p:cNvPr id="281" name="CustomShape 2"/>
          <p:cNvSpPr/>
          <p:nvPr/>
        </p:nvSpPr>
        <p:spPr>
          <a:xfrm rot="6600">
            <a:off x="590400" y="1752480"/>
            <a:ext cx="9071640" cy="4988520"/>
          </a:xfrm>
          <a:prstGeom prst="rect">
            <a:avLst/>
          </a:prstGeom>
          <a:noFill/>
          <a:ln w="12600">
            <a:noFill/>
          </a:ln>
        </p:spPr>
        <p:style>
          <a:lnRef idx="0"/>
          <a:fillRef idx="0"/>
          <a:effectRef idx="0"/>
          <a:fontRef idx="minor"/>
        </p:style>
        <p:txBody>
          <a:bodyPr lIns="0" rIns="0" tIns="0" bIns="0" anchor="ctr"/>
          <a:p>
            <a:pPr>
              <a:lnSpc>
                <a:spcPct val="100000"/>
              </a:lnSpc>
            </a:pPr>
            <a:r>
              <a:rPr b="0" lang="fr-FR" sz="3200" spc="-1" strike="noStrike">
                <a:solidFill>
                  <a:srgbClr val="000000"/>
                </a:solidFill>
                <a:latin typeface="Arial"/>
                <a:ea typeface="DejaVu Sans"/>
              </a:rPr>
              <a:t>Anchise : le père d’Énée. </a:t>
            </a:r>
            <a:endParaRPr b="0" lang="fr-FR" sz="3200" spc="-1" strike="noStrike">
              <a:latin typeface="Arial"/>
            </a:endParaRPr>
          </a:p>
          <a:p>
            <a:pPr>
              <a:lnSpc>
                <a:spcPct val="100000"/>
              </a:lnSpc>
            </a:pPr>
            <a:r>
              <a:rPr b="0" lang="fr-FR" sz="3200" spc="-1" strike="noStrike">
                <a:solidFill>
                  <a:srgbClr val="000000"/>
                </a:solidFill>
                <a:latin typeface="Arial"/>
                <a:ea typeface="DejaVu Sans"/>
              </a:rPr>
              <a:t>Aphrodite lui annonça qu'elle lui</a:t>
            </a:r>
            <a:endParaRPr b="0" lang="fr-FR" sz="3200" spc="-1" strike="noStrike">
              <a:latin typeface="Arial"/>
            </a:endParaRPr>
          </a:p>
          <a:p>
            <a:pPr>
              <a:lnSpc>
                <a:spcPct val="100000"/>
              </a:lnSpc>
            </a:pPr>
            <a:r>
              <a:rPr b="0" lang="fr-FR" sz="3200" spc="-1" strike="noStrike">
                <a:solidFill>
                  <a:srgbClr val="000000"/>
                </a:solidFill>
                <a:latin typeface="Arial"/>
                <a:ea typeface="DejaVu Sans"/>
              </a:rPr>
              <a:t>donnerait un fils qui serait élevé par</a:t>
            </a:r>
            <a:endParaRPr b="0" lang="fr-FR" sz="3200" spc="-1" strike="noStrike">
              <a:latin typeface="Arial"/>
            </a:endParaRPr>
          </a:p>
          <a:p>
            <a:pPr>
              <a:lnSpc>
                <a:spcPct val="100000"/>
              </a:lnSpc>
            </a:pPr>
            <a:r>
              <a:rPr b="0" lang="fr-FR" sz="3200" spc="-1" strike="noStrike">
                <a:solidFill>
                  <a:srgbClr val="000000"/>
                </a:solidFill>
                <a:latin typeface="Arial"/>
                <a:ea typeface="DejaVu Sans"/>
              </a:rPr>
              <a:t>les nymphes jusqu'à l'âge de cinq ans,</a:t>
            </a:r>
            <a:endParaRPr b="0" lang="fr-FR" sz="3200" spc="-1" strike="noStrike">
              <a:latin typeface="Arial"/>
            </a:endParaRPr>
          </a:p>
          <a:p>
            <a:pPr>
              <a:lnSpc>
                <a:spcPct val="100000"/>
              </a:lnSpc>
            </a:pPr>
            <a:r>
              <a:rPr b="0" lang="fr-FR" sz="3200" spc="-1" strike="noStrike">
                <a:solidFill>
                  <a:srgbClr val="000000"/>
                </a:solidFill>
                <a:latin typeface="Arial"/>
                <a:ea typeface="DejaVu Sans"/>
              </a:rPr>
              <a:t>âge auquel elle le remettrait entre ses mains. Anchise ne put taire son bonheur ; Zeus, pour le punir de son indiscrétion, le frappa de la foudre, qui cependant ne lui fit qu'une insignifiante blessure. </a:t>
            </a:r>
            <a:endParaRPr b="0" lang="fr-FR" sz="3200" spc="-1" strike="noStrike">
              <a:latin typeface="Arial"/>
            </a:endParaRPr>
          </a:p>
        </p:txBody>
      </p:sp>
      <p:pic>
        <p:nvPicPr>
          <p:cNvPr id="282" name="Image 2" descr=""/>
          <p:cNvPicPr/>
          <p:nvPr/>
        </p:nvPicPr>
        <p:blipFill>
          <a:blip r:embed="rId1"/>
          <a:stretch/>
        </p:blipFill>
        <p:spPr>
          <a:xfrm>
            <a:off x="7579080" y="1368000"/>
            <a:ext cx="2501640" cy="2601360"/>
          </a:xfrm>
          <a:prstGeom prst="rect">
            <a:avLst/>
          </a:prstGeom>
          <a:ln>
            <a:noFill/>
          </a:ln>
        </p:spPr>
      </p:pic>
    </p:spTree>
  </p:cSld>
  <p:transition spd="slow">
    <p:randomBar dir="horz"/>
  </p:transition>
  <p:timing>
    <p:tnLst>
      <p:par>
        <p:cTn id="5" dur="indefinite" restart="never" nodeType="tmRoot">
          <p:childTnLst>
            <p:seq>
              <p:cTn id="6"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2dcdb"/>
        </a:solidFill>
      </p:bgPr>
    </p:bg>
    <p:spTree>
      <p:nvGrpSpPr>
        <p:cNvPr id="1" name=""/>
        <p:cNvGrpSpPr/>
        <p:nvPr/>
      </p:nvGrpSpPr>
      <p:grpSpPr>
        <a:xfrm>
          <a:off x="0" y="0"/>
          <a:ext cx="0" cy="0"/>
          <a:chOff x="0" y="0"/>
          <a:chExt cx="0" cy="0"/>
        </a:xfrm>
      </p:grpSpPr>
      <p:sp>
        <p:nvSpPr>
          <p:cNvPr id="283" name="CustomShape 1"/>
          <p:cNvSpPr/>
          <p:nvPr/>
        </p:nvSpPr>
        <p:spPr>
          <a:xfrm>
            <a:off x="504000" y="301320"/>
            <a:ext cx="9071640" cy="1261440"/>
          </a:xfrm>
          <a:prstGeom prst="rect">
            <a:avLst/>
          </a:prstGeom>
          <a:noFill/>
          <a:ln w="12600">
            <a:noFill/>
          </a:ln>
        </p:spPr>
        <p:style>
          <a:lnRef idx="0"/>
          <a:fillRef idx="0"/>
          <a:effectRef idx="0"/>
          <a:fontRef idx="minor"/>
        </p:style>
        <p:txBody>
          <a:bodyPr lIns="0" rIns="0" tIns="0" bIns="0" anchor="ctr" anchorCtr="1"/>
          <a:p>
            <a:pPr algn="ctr">
              <a:lnSpc>
                <a:spcPct val="100000"/>
              </a:lnSpc>
            </a:pPr>
            <a:r>
              <a:rPr b="0" lang="fr-FR" sz="4400" spc="-1" strike="noStrike">
                <a:solidFill>
                  <a:srgbClr val="000000"/>
                </a:solidFill>
                <a:latin typeface="Arial"/>
                <a:ea typeface="Microsoft YaHei"/>
              </a:rPr>
              <a:t>Les personnages des enfers </a:t>
            </a:r>
            <a:endParaRPr b="0" lang="fr-FR" sz="4400" spc="-1" strike="noStrike">
              <a:latin typeface="Arial"/>
            </a:endParaRPr>
          </a:p>
        </p:txBody>
      </p:sp>
      <p:pic>
        <p:nvPicPr>
          <p:cNvPr id="284" name="Image 519" descr=""/>
          <p:cNvPicPr/>
          <p:nvPr/>
        </p:nvPicPr>
        <p:blipFill>
          <a:blip r:embed="rId1"/>
          <a:stretch/>
        </p:blipFill>
        <p:spPr>
          <a:xfrm>
            <a:off x="5616000" y="1656000"/>
            <a:ext cx="4391640" cy="5615640"/>
          </a:xfrm>
          <a:prstGeom prst="rect">
            <a:avLst/>
          </a:prstGeom>
          <a:ln>
            <a:noFill/>
          </a:ln>
        </p:spPr>
      </p:pic>
      <p:sp>
        <p:nvSpPr>
          <p:cNvPr id="285" name="CustomShape 2"/>
          <p:cNvSpPr/>
          <p:nvPr/>
        </p:nvSpPr>
        <p:spPr>
          <a:xfrm>
            <a:off x="504000" y="1756440"/>
            <a:ext cx="9071640" cy="5013360"/>
          </a:xfrm>
          <a:prstGeom prst="rect">
            <a:avLst/>
          </a:prstGeom>
          <a:noFill/>
          <a:ln w="12600">
            <a:noFill/>
          </a:ln>
        </p:spPr>
        <p:style>
          <a:lnRef idx="0"/>
          <a:fillRef idx="0"/>
          <a:effectRef idx="0"/>
          <a:fontRef idx="minor"/>
        </p:style>
        <p:txBody>
          <a:bodyPr lIns="0" rIns="0" tIns="0" bIns="0" anchor="ctr"/>
          <a:p>
            <a:pPr>
              <a:lnSpc>
                <a:spcPct val="100000"/>
              </a:lnSpc>
            </a:pPr>
            <a:r>
              <a:rPr b="0" lang="fr-FR" sz="3200" spc="-1" strike="noStrike">
                <a:solidFill>
                  <a:srgbClr val="000000"/>
                </a:solidFill>
                <a:latin typeface="Arial"/>
                <a:ea typeface="DejaVu Sans"/>
              </a:rPr>
              <a:t>Cerbère : le gardien</a:t>
            </a:r>
            <a:endParaRPr b="0" lang="fr-FR" sz="3200" spc="-1" strike="noStrike">
              <a:latin typeface="Arial"/>
            </a:endParaRPr>
          </a:p>
          <a:p>
            <a:pPr>
              <a:lnSpc>
                <a:spcPct val="100000"/>
              </a:lnSpc>
            </a:pPr>
            <a:r>
              <a:rPr b="0" lang="fr-FR" sz="3200" spc="-1" strike="noStrike">
                <a:solidFill>
                  <a:srgbClr val="000000"/>
                </a:solidFill>
                <a:latin typeface="Arial"/>
                <a:ea typeface="DejaVu Sans"/>
              </a:rPr>
              <a:t>des enfers. Chien </a:t>
            </a:r>
            <a:endParaRPr b="0" lang="fr-FR" sz="3200" spc="-1" strike="noStrike">
              <a:latin typeface="Arial"/>
            </a:endParaRPr>
          </a:p>
          <a:p>
            <a:pPr>
              <a:lnSpc>
                <a:spcPct val="100000"/>
              </a:lnSpc>
            </a:pPr>
            <a:r>
              <a:rPr b="0" lang="fr-FR" sz="3200" spc="-1" strike="noStrike">
                <a:solidFill>
                  <a:srgbClr val="000000"/>
                </a:solidFill>
                <a:latin typeface="Arial"/>
                <a:ea typeface="DejaVu Sans"/>
              </a:rPr>
              <a:t>à 3 têtes avec une queue </a:t>
            </a:r>
            <a:endParaRPr b="0" lang="fr-FR" sz="3200" spc="-1" strike="noStrike">
              <a:latin typeface="Arial"/>
            </a:endParaRPr>
          </a:p>
          <a:p>
            <a:pPr>
              <a:lnSpc>
                <a:spcPct val="100000"/>
              </a:lnSpc>
            </a:pPr>
            <a:r>
              <a:rPr b="0" lang="fr-FR" sz="3200" spc="-1" strike="noStrike">
                <a:solidFill>
                  <a:srgbClr val="000000"/>
                </a:solidFill>
                <a:latin typeface="Arial"/>
                <a:ea typeface="DejaVu Sans"/>
              </a:rPr>
              <a:t>de dragon, qui se trouve au</a:t>
            </a:r>
            <a:endParaRPr b="0" lang="fr-FR" sz="3200" spc="-1" strike="noStrike">
              <a:latin typeface="Arial"/>
            </a:endParaRPr>
          </a:p>
          <a:p>
            <a:pPr>
              <a:lnSpc>
                <a:spcPct val="100000"/>
              </a:lnSpc>
            </a:pPr>
            <a:r>
              <a:rPr b="0" lang="fr-FR" sz="3200" spc="-1" strike="noStrike">
                <a:solidFill>
                  <a:srgbClr val="000000"/>
                </a:solidFill>
                <a:latin typeface="Arial"/>
                <a:ea typeface="DejaVu Sans"/>
              </a:rPr>
              <a:t>bord du Styx. Il laisse entrer</a:t>
            </a:r>
            <a:endParaRPr b="0" lang="fr-FR" sz="3200" spc="-1" strike="noStrike">
              <a:latin typeface="Arial"/>
            </a:endParaRPr>
          </a:p>
          <a:p>
            <a:pPr>
              <a:lnSpc>
                <a:spcPct val="100000"/>
              </a:lnSpc>
            </a:pPr>
            <a:r>
              <a:rPr b="0" lang="fr-FR" sz="3200" spc="-1" strike="noStrike">
                <a:solidFill>
                  <a:srgbClr val="000000"/>
                </a:solidFill>
                <a:latin typeface="Arial"/>
                <a:ea typeface="DejaVu Sans"/>
              </a:rPr>
              <a:t>les âmes des morts mais</a:t>
            </a:r>
            <a:endParaRPr b="0" lang="fr-FR" sz="3200" spc="-1" strike="noStrike">
              <a:latin typeface="Arial"/>
            </a:endParaRPr>
          </a:p>
          <a:p>
            <a:pPr>
              <a:lnSpc>
                <a:spcPct val="100000"/>
              </a:lnSpc>
            </a:pPr>
            <a:r>
              <a:rPr b="0" lang="fr-FR" sz="3200" spc="-1" strike="noStrike">
                <a:solidFill>
                  <a:srgbClr val="000000"/>
                </a:solidFill>
                <a:latin typeface="Arial"/>
                <a:ea typeface="DejaVu Sans"/>
              </a:rPr>
              <a:t>empêche leurs ombres de</a:t>
            </a:r>
            <a:endParaRPr b="0" lang="fr-FR" sz="3200" spc="-1" strike="noStrike">
              <a:latin typeface="Arial"/>
            </a:endParaRPr>
          </a:p>
          <a:p>
            <a:pPr>
              <a:lnSpc>
                <a:spcPct val="100000"/>
              </a:lnSpc>
            </a:pPr>
            <a:r>
              <a:rPr b="0" lang="fr-FR" sz="3200" spc="-1" strike="noStrike">
                <a:solidFill>
                  <a:srgbClr val="000000"/>
                </a:solidFill>
                <a:latin typeface="Arial"/>
                <a:ea typeface="DejaVu Sans"/>
              </a:rPr>
              <a:t>ressortir. Les rares visiteurs</a:t>
            </a:r>
            <a:endParaRPr b="0" lang="fr-FR" sz="3200" spc="-1" strike="noStrike">
              <a:latin typeface="Arial"/>
            </a:endParaRPr>
          </a:p>
          <a:p>
            <a:pPr>
              <a:lnSpc>
                <a:spcPct val="100000"/>
              </a:lnSpc>
            </a:pPr>
            <a:r>
              <a:rPr b="0" lang="fr-FR" sz="3200" spc="-1" strike="noStrike">
                <a:solidFill>
                  <a:srgbClr val="000000"/>
                </a:solidFill>
                <a:latin typeface="Arial"/>
                <a:ea typeface="DejaVu Sans"/>
              </a:rPr>
              <a:t>doivent lui offrir une galette </a:t>
            </a:r>
            <a:endParaRPr b="0" lang="fr-FR" sz="3200" spc="-1" strike="noStrike">
              <a:latin typeface="Arial"/>
            </a:endParaRPr>
          </a:p>
          <a:p>
            <a:pPr>
              <a:lnSpc>
                <a:spcPct val="100000"/>
              </a:lnSpc>
            </a:pPr>
            <a:r>
              <a:rPr b="0" lang="fr-FR" sz="3200" spc="-1" strike="noStrike">
                <a:solidFill>
                  <a:srgbClr val="000000"/>
                </a:solidFill>
                <a:latin typeface="Arial"/>
                <a:ea typeface="DejaVu Sans"/>
              </a:rPr>
              <a:t>de blé s'ils veulent passer</a:t>
            </a:r>
            <a:endParaRPr b="0" lang="fr-FR" sz="3200" spc="-1" strike="noStrike">
              <a:latin typeface="Arial"/>
            </a:endParaRPr>
          </a:p>
          <a:p>
            <a:pPr>
              <a:lnSpc>
                <a:spcPct val="100000"/>
              </a:lnSpc>
            </a:pPr>
            <a:r>
              <a:rPr b="0" lang="fr-FR" sz="3200" spc="-1" strike="noStrike">
                <a:solidFill>
                  <a:srgbClr val="000000"/>
                </a:solidFill>
                <a:latin typeface="Arial"/>
                <a:ea typeface="DejaVu Sans"/>
              </a:rPr>
              <a:t>devant lui sans crainte.</a:t>
            </a:r>
            <a:endParaRPr b="0" lang="fr-FR" sz="3200" spc="-1" strike="noStrike">
              <a:latin typeface="Arial"/>
            </a:endParaRPr>
          </a:p>
        </p:txBody>
      </p:sp>
    </p:spTree>
  </p:cSld>
  <p:transition>
    <p:cut thruBlk="true"/>
  </p:transition>
  <p:timing>
    <p:tnLst>
      <p:par>
        <p:cTn id="7" dur="indefinite" restart="never" nodeType="tmRoot">
          <p:childTnLst>
            <p:seq>
              <p:cTn id="8"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6b9b8"/>
        </a:solidFill>
      </p:bgPr>
    </p:bg>
    <p:spTree>
      <p:nvGrpSpPr>
        <p:cNvPr id="1" name=""/>
        <p:cNvGrpSpPr/>
        <p:nvPr/>
      </p:nvGrpSpPr>
      <p:grpSpPr>
        <a:xfrm>
          <a:off x="0" y="0"/>
          <a:ext cx="0" cy="0"/>
          <a:chOff x="0" y="0"/>
          <a:chExt cx="0" cy="0"/>
        </a:xfrm>
      </p:grpSpPr>
      <p:sp>
        <p:nvSpPr>
          <p:cNvPr id="286" name="CustomShape 1"/>
          <p:cNvSpPr/>
          <p:nvPr/>
        </p:nvSpPr>
        <p:spPr>
          <a:xfrm>
            <a:off x="648000" y="0"/>
            <a:ext cx="9071640" cy="1261440"/>
          </a:xfrm>
          <a:prstGeom prst="rect">
            <a:avLst/>
          </a:prstGeom>
          <a:noFill/>
          <a:ln w="12600">
            <a:noFill/>
          </a:ln>
        </p:spPr>
        <p:style>
          <a:lnRef idx="0"/>
          <a:fillRef idx="0"/>
          <a:effectRef idx="0"/>
          <a:fontRef idx="minor"/>
        </p:style>
        <p:txBody>
          <a:bodyPr lIns="0" rIns="0" tIns="0" bIns="0" anchor="ctr" anchorCtr="1"/>
          <a:p>
            <a:pPr algn="ctr">
              <a:lnSpc>
                <a:spcPct val="100000"/>
              </a:lnSpc>
            </a:pPr>
            <a:r>
              <a:rPr b="0" lang="fr-FR" sz="4400" spc="-1" strike="noStrike">
                <a:solidFill>
                  <a:srgbClr val="000000"/>
                </a:solidFill>
                <a:latin typeface="Arial"/>
                <a:ea typeface="Microsoft YaHei"/>
              </a:rPr>
              <a:t>Les personnages des enfers </a:t>
            </a:r>
            <a:endParaRPr b="0" lang="fr-FR" sz="4400" spc="-1" strike="noStrike">
              <a:latin typeface="Arial"/>
            </a:endParaRPr>
          </a:p>
        </p:txBody>
      </p:sp>
      <p:sp>
        <p:nvSpPr>
          <p:cNvPr id="287" name="CustomShape 2"/>
          <p:cNvSpPr/>
          <p:nvPr/>
        </p:nvSpPr>
        <p:spPr>
          <a:xfrm>
            <a:off x="0" y="1341360"/>
            <a:ext cx="6191640" cy="6146280"/>
          </a:xfrm>
          <a:prstGeom prst="rect">
            <a:avLst/>
          </a:prstGeom>
          <a:noFill/>
          <a:ln w="12600">
            <a:noFill/>
          </a:ln>
        </p:spPr>
        <p:style>
          <a:lnRef idx="0"/>
          <a:fillRef idx="0"/>
          <a:effectRef idx="0"/>
          <a:fontRef idx="minor"/>
        </p:style>
        <p:txBody>
          <a:bodyPr lIns="0" rIns="0" tIns="0" bIns="0" anchor="ctr"/>
          <a:p>
            <a:pPr>
              <a:lnSpc>
                <a:spcPct val="100000"/>
              </a:lnSpc>
            </a:pPr>
            <a:r>
              <a:rPr b="0" lang="fr-FR" sz="2200" spc="-1" strike="noStrike">
                <a:solidFill>
                  <a:srgbClr val="000000"/>
                </a:solidFill>
                <a:latin typeface="Arial"/>
                <a:ea typeface="Arial"/>
              </a:rPr>
              <a:t>Charon </a:t>
            </a:r>
            <a:r>
              <a:rPr b="0" lang="fr-FR" sz="2200" spc="-1" strike="noStrike">
                <a:solidFill>
                  <a:srgbClr val="000000"/>
                </a:solidFill>
                <a:latin typeface="Arial"/>
                <a:ea typeface="DejaVu Sans"/>
              </a:rPr>
              <a:t>: le passeur des Enfers. Il doit transporter les âmes et les faire passer le Styx en échange d'une obole, une pièce de monnaie.</a:t>
            </a:r>
            <a:endParaRPr b="0" lang="fr-FR" sz="2200" spc="-1" strike="noStrike">
              <a:latin typeface="Arial"/>
            </a:endParaRPr>
          </a:p>
          <a:p>
            <a:pPr>
              <a:lnSpc>
                <a:spcPct val="100000"/>
              </a:lnSpc>
            </a:pPr>
            <a:endParaRPr b="0" lang="fr-FR" sz="2200" spc="-1" strike="noStrike">
              <a:latin typeface="Arial"/>
            </a:endParaRPr>
          </a:p>
          <a:p>
            <a:pPr>
              <a:lnSpc>
                <a:spcPct val="100000"/>
              </a:lnSpc>
            </a:pPr>
            <a:r>
              <a:rPr b="0" lang="fr-FR" sz="2200" spc="-1" strike="noStrike">
                <a:solidFill>
                  <a:srgbClr val="000000"/>
                </a:solidFill>
                <a:latin typeface="Arial"/>
                <a:ea typeface="DejaVu Sans"/>
              </a:rPr>
              <a:t>Tisiphone : c'est une furie qui habite dans le Tartare. Là-bas, elle attend devant Hadès et veille nuit et jour pour punir les meurtriers, en particulier ceux ayant commis des actes parricides. Vêtue d'une robe ensanglantée, elle est représentée comme un monstre au regard menaçant qui frappe sans pitié, avec son fouet vengeur, les meurtriers. Tisiphone exécute une forme de justice, mais avec une immense cruauté et sans aucune merci pour les coupables. Aucune lamentation ni aucune prière ne peuvent l'émouvoir.  </a:t>
            </a:r>
            <a:endParaRPr b="0" lang="fr-FR" sz="2200" spc="-1" strike="noStrike">
              <a:latin typeface="Arial"/>
            </a:endParaRPr>
          </a:p>
        </p:txBody>
      </p:sp>
      <p:pic>
        <p:nvPicPr>
          <p:cNvPr id="288" name="Image 523" descr=""/>
          <p:cNvPicPr/>
          <p:nvPr/>
        </p:nvPicPr>
        <p:blipFill>
          <a:blip r:embed="rId1"/>
          <a:stretch/>
        </p:blipFill>
        <p:spPr>
          <a:xfrm>
            <a:off x="6275160" y="1368000"/>
            <a:ext cx="3805200" cy="2951640"/>
          </a:xfrm>
          <a:prstGeom prst="rect">
            <a:avLst/>
          </a:prstGeom>
          <a:ln>
            <a:noFill/>
          </a:ln>
        </p:spPr>
      </p:pic>
      <p:pic>
        <p:nvPicPr>
          <p:cNvPr id="289" name="Image 524" descr=""/>
          <p:cNvPicPr/>
          <p:nvPr/>
        </p:nvPicPr>
        <p:blipFill>
          <a:blip r:embed="rId2"/>
          <a:stretch/>
        </p:blipFill>
        <p:spPr>
          <a:xfrm>
            <a:off x="6264000" y="4392000"/>
            <a:ext cx="3743640" cy="3054600"/>
          </a:xfrm>
          <a:prstGeom prst="rect">
            <a:avLst/>
          </a:prstGeom>
          <a:ln>
            <a:noFill/>
          </a:ln>
        </p:spPr>
      </p:pic>
    </p:spTree>
  </p:cSld>
  <p:timing>
    <p:tnLst>
      <p:par>
        <p:cTn id="9" dur="indefinite" restart="never" nodeType="tmRoot">
          <p:childTnLst>
            <p:seq>
              <p:cTn id="10"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0000"/>
        </a:solidFill>
      </p:bgPr>
    </p:bg>
    <p:spTree>
      <p:nvGrpSpPr>
        <p:cNvPr id="1" name=""/>
        <p:cNvGrpSpPr/>
        <p:nvPr/>
      </p:nvGrpSpPr>
      <p:grpSpPr>
        <a:xfrm>
          <a:off x="0" y="0"/>
          <a:ext cx="0" cy="0"/>
          <a:chOff x="0" y="0"/>
          <a:chExt cx="0" cy="0"/>
        </a:xfrm>
      </p:grpSpPr>
      <p:sp>
        <p:nvSpPr>
          <p:cNvPr id="290" name="CustomShape 1"/>
          <p:cNvSpPr/>
          <p:nvPr/>
        </p:nvSpPr>
        <p:spPr>
          <a:xfrm>
            <a:off x="504000" y="301320"/>
            <a:ext cx="9071640" cy="1261440"/>
          </a:xfrm>
          <a:prstGeom prst="rect">
            <a:avLst/>
          </a:prstGeom>
          <a:noFill/>
          <a:ln w="12600">
            <a:noFill/>
          </a:ln>
        </p:spPr>
        <p:style>
          <a:lnRef idx="0"/>
          <a:fillRef idx="0"/>
          <a:effectRef idx="0"/>
          <a:fontRef idx="minor"/>
        </p:style>
        <p:txBody>
          <a:bodyPr lIns="0" rIns="0" tIns="0" bIns="0" anchor="ctr" anchorCtr="1"/>
          <a:p>
            <a:pPr algn="ctr">
              <a:lnSpc>
                <a:spcPct val="100000"/>
              </a:lnSpc>
            </a:pPr>
            <a:r>
              <a:rPr b="0" lang="fr-FR" sz="4400" spc="-1" strike="noStrike">
                <a:solidFill>
                  <a:srgbClr val="000000"/>
                </a:solidFill>
                <a:latin typeface="Arial"/>
                <a:ea typeface="Microsoft YaHei"/>
              </a:rPr>
              <a:t>Les personnages des enfers </a:t>
            </a:r>
            <a:endParaRPr b="0" lang="fr-FR" sz="4400" spc="-1" strike="noStrike">
              <a:latin typeface="Arial"/>
            </a:endParaRPr>
          </a:p>
        </p:txBody>
      </p:sp>
      <p:sp>
        <p:nvSpPr>
          <p:cNvPr id="291" name="CustomShape 2"/>
          <p:cNvSpPr/>
          <p:nvPr/>
        </p:nvSpPr>
        <p:spPr>
          <a:xfrm>
            <a:off x="30240" y="1982520"/>
            <a:ext cx="5837040" cy="5524200"/>
          </a:xfrm>
          <a:prstGeom prst="rect">
            <a:avLst/>
          </a:prstGeom>
          <a:noFill/>
          <a:ln w="12600">
            <a:noFill/>
          </a:ln>
        </p:spPr>
        <p:style>
          <a:lnRef idx="0"/>
          <a:fillRef idx="0"/>
          <a:effectRef idx="0"/>
          <a:fontRef idx="minor"/>
        </p:style>
        <p:txBody>
          <a:bodyPr lIns="0" rIns="0" tIns="0" bIns="0" anchor="ctr"/>
          <a:p>
            <a:pPr>
              <a:lnSpc>
                <a:spcPct val="100000"/>
              </a:lnSpc>
            </a:pPr>
            <a:r>
              <a:rPr b="0" lang="fr-FR" sz="2000" spc="-1" strike="noStrike">
                <a:solidFill>
                  <a:srgbClr val="000000"/>
                </a:solidFill>
                <a:latin typeface="Arial"/>
                <a:ea typeface="Arial"/>
              </a:rPr>
              <a:t>É</a:t>
            </a:r>
            <a:r>
              <a:rPr b="0" lang="fr-FR" sz="2000" spc="-1" strike="noStrike">
                <a:solidFill>
                  <a:srgbClr val="000000"/>
                </a:solidFill>
                <a:latin typeface="Arial"/>
                <a:ea typeface="DejaVu Sans"/>
              </a:rPr>
              <a:t>rèbe : déité primordiale dans la</a:t>
            </a:r>
            <a:endParaRPr b="0" lang="fr-FR" sz="2000" spc="-1" strike="noStrike">
              <a:latin typeface="Arial"/>
            </a:endParaRPr>
          </a:p>
          <a:p>
            <a:pPr>
              <a:lnSpc>
                <a:spcPct val="100000"/>
              </a:lnSpc>
            </a:pPr>
            <a:r>
              <a:rPr b="0" lang="fr-FR" sz="2000" spc="-1" strike="noStrike">
                <a:solidFill>
                  <a:srgbClr val="000000"/>
                </a:solidFill>
                <a:latin typeface="Arial"/>
                <a:ea typeface="DejaVu Sans"/>
              </a:rPr>
              <a:t>mythologie grecque. Érèbe est une</a:t>
            </a:r>
            <a:endParaRPr b="0" lang="fr-FR" sz="2000" spc="-1" strike="noStrike">
              <a:latin typeface="Arial"/>
            </a:endParaRPr>
          </a:p>
          <a:p>
            <a:pPr>
              <a:lnSpc>
                <a:spcPct val="100000"/>
              </a:lnSpc>
            </a:pPr>
            <a:r>
              <a:rPr b="0" lang="fr-FR" sz="2000" spc="-1" strike="noStrike">
                <a:solidFill>
                  <a:srgbClr val="000000"/>
                </a:solidFill>
                <a:latin typeface="Arial"/>
                <a:ea typeface="DejaVu Sans"/>
              </a:rPr>
              <a:t>divinité infernale née du</a:t>
            </a:r>
            <a:endParaRPr b="0" lang="fr-FR" sz="2000" spc="-1" strike="noStrike">
              <a:latin typeface="Arial"/>
            </a:endParaRPr>
          </a:p>
          <a:p>
            <a:pPr>
              <a:lnSpc>
                <a:spcPct val="100000"/>
              </a:lnSpc>
            </a:pPr>
            <a:r>
              <a:rPr b="0" lang="fr-FR" sz="2000" spc="-1" strike="noStrike">
                <a:solidFill>
                  <a:srgbClr val="000000"/>
                </a:solidFill>
                <a:latin typeface="Arial"/>
                <a:ea typeface="DejaVu Sans"/>
              </a:rPr>
              <a:t>Chaos, personnifiant les ténèbres,</a:t>
            </a:r>
            <a:endParaRPr b="0" lang="fr-FR" sz="2000" spc="-1" strike="noStrike">
              <a:latin typeface="Arial"/>
            </a:endParaRPr>
          </a:p>
          <a:p>
            <a:pPr>
              <a:lnSpc>
                <a:spcPct val="100000"/>
              </a:lnSpc>
            </a:pPr>
            <a:r>
              <a:rPr b="0" lang="fr-FR" sz="2000" spc="-1" strike="noStrike">
                <a:solidFill>
                  <a:srgbClr val="000000"/>
                </a:solidFill>
                <a:latin typeface="Arial"/>
                <a:ea typeface="DejaVu Sans"/>
              </a:rPr>
              <a:t>l'obscurité des Enfers. Il est le frère et </a:t>
            </a:r>
            <a:endParaRPr b="0" lang="fr-FR" sz="2000" spc="-1" strike="noStrike">
              <a:latin typeface="Arial"/>
            </a:endParaRPr>
          </a:p>
          <a:p>
            <a:pPr>
              <a:lnSpc>
                <a:spcPct val="100000"/>
              </a:lnSpc>
            </a:pPr>
            <a:r>
              <a:rPr b="0" lang="fr-FR" sz="2000" spc="-1" strike="noStrike">
                <a:solidFill>
                  <a:srgbClr val="000000"/>
                </a:solidFill>
                <a:latin typeface="Arial"/>
                <a:ea typeface="DejaVu Sans"/>
              </a:rPr>
              <a:t>époux de Nyx (la Nuit), avec qui il a</a:t>
            </a:r>
            <a:endParaRPr b="0" lang="fr-FR" sz="2000" spc="-1" strike="noStrike">
              <a:latin typeface="Arial"/>
            </a:endParaRPr>
          </a:p>
          <a:p>
            <a:pPr>
              <a:lnSpc>
                <a:spcPct val="100000"/>
              </a:lnSpc>
            </a:pPr>
            <a:r>
              <a:rPr b="0" lang="fr-FR" sz="2000" spc="-1" strike="noStrike">
                <a:solidFill>
                  <a:srgbClr val="000000"/>
                </a:solidFill>
                <a:latin typeface="Arial"/>
                <a:ea typeface="DejaVu Sans"/>
              </a:rPr>
              <a:t>engendré d'abord Éther (le Ciel supérieur)</a:t>
            </a:r>
            <a:endParaRPr b="0" lang="fr-FR" sz="2000" spc="-1" strike="noStrike">
              <a:latin typeface="Arial"/>
            </a:endParaRPr>
          </a:p>
          <a:p>
            <a:pPr>
              <a:lnSpc>
                <a:spcPct val="100000"/>
              </a:lnSpc>
            </a:pPr>
            <a:r>
              <a:rPr b="0" lang="fr-FR" sz="2000" spc="-1" strike="noStrike">
                <a:solidFill>
                  <a:srgbClr val="000000"/>
                </a:solidFill>
                <a:latin typeface="Arial"/>
                <a:ea typeface="DejaVu Sans"/>
              </a:rPr>
              <a:t>et Héméra (le Jour) mais aussi Éléos (la</a:t>
            </a:r>
            <a:endParaRPr b="0" lang="fr-FR" sz="2000" spc="-1" strike="noStrike">
              <a:latin typeface="Arial"/>
            </a:endParaRPr>
          </a:p>
          <a:p>
            <a:pPr>
              <a:lnSpc>
                <a:spcPct val="100000"/>
              </a:lnSpc>
            </a:pPr>
            <a:r>
              <a:rPr b="0" lang="fr-FR" sz="2000" spc="-1" strike="noStrike">
                <a:solidFill>
                  <a:srgbClr val="000000"/>
                </a:solidFill>
                <a:latin typeface="Arial"/>
                <a:ea typeface="DejaVu Sans"/>
              </a:rPr>
              <a:t>Pitié), Épiphron (la Prudence) et Charon,</a:t>
            </a:r>
            <a:endParaRPr b="0" lang="fr-FR" sz="2000" spc="-1" strike="noStrike">
              <a:latin typeface="Arial"/>
            </a:endParaRPr>
          </a:p>
          <a:p>
            <a:pPr>
              <a:lnSpc>
                <a:spcPct val="100000"/>
              </a:lnSpc>
            </a:pPr>
            <a:r>
              <a:rPr b="0" lang="fr-FR" sz="2000" spc="-1" strike="noStrike">
                <a:solidFill>
                  <a:srgbClr val="000000"/>
                </a:solidFill>
                <a:latin typeface="Arial"/>
                <a:ea typeface="DejaVu Sans"/>
              </a:rPr>
              <a:t>le passeur des enfers. Suivant certains </a:t>
            </a:r>
            <a:endParaRPr b="0" lang="fr-FR" sz="2000" spc="-1" strike="noStrike">
              <a:latin typeface="Arial"/>
            </a:endParaRPr>
          </a:p>
          <a:p>
            <a:pPr>
              <a:lnSpc>
                <a:spcPct val="100000"/>
              </a:lnSpc>
            </a:pPr>
            <a:r>
              <a:rPr b="0" lang="fr-FR" sz="2000" spc="-1" strike="noStrike">
                <a:solidFill>
                  <a:srgbClr val="000000"/>
                </a:solidFill>
                <a:latin typeface="Arial"/>
                <a:ea typeface="DejaVu Sans"/>
              </a:rPr>
              <a:t>auteurs, ils ont également engendré</a:t>
            </a:r>
            <a:endParaRPr b="0" lang="fr-FR" sz="2000" spc="-1" strike="noStrike">
              <a:latin typeface="Arial"/>
            </a:endParaRPr>
          </a:p>
          <a:p>
            <a:pPr>
              <a:lnSpc>
                <a:spcPct val="100000"/>
              </a:lnSpc>
            </a:pPr>
            <a:r>
              <a:rPr b="0" lang="fr-FR" sz="2000" spc="-1" strike="noStrike">
                <a:solidFill>
                  <a:srgbClr val="000000"/>
                </a:solidFill>
                <a:latin typeface="Arial"/>
                <a:ea typeface="DejaVu Sans"/>
              </a:rPr>
              <a:t>Géras (la vieillesse).</a:t>
            </a:r>
            <a:endParaRPr b="0" lang="fr-FR" sz="2000" spc="-1" strike="noStrike">
              <a:latin typeface="Arial"/>
            </a:endParaRPr>
          </a:p>
          <a:p>
            <a:pPr>
              <a:lnSpc>
                <a:spcPct val="100000"/>
              </a:lnSpc>
            </a:pPr>
            <a:endParaRPr b="0" lang="fr-FR" sz="2000" spc="-1" strike="noStrike">
              <a:latin typeface="Arial"/>
            </a:endParaRPr>
          </a:p>
          <a:p>
            <a:pPr>
              <a:lnSpc>
                <a:spcPct val="100000"/>
              </a:lnSpc>
            </a:pPr>
            <a:r>
              <a:rPr b="0" lang="fr-FR" sz="2000" spc="-1" strike="noStrike">
                <a:solidFill>
                  <a:srgbClr val="000000"/>
                </a:solidFill>
                <a:latin typeface="Arial"/>
                <a:ea typeface="DejaVu Sans"/>
              </a:rPr>
              <a:t>Érèbe : Il s'agit de la région la plus proche de la surface. C'est ici que que doivent attendre les âmes dont les corps n'ont pas été enterrés selon les rites pour une période de 100 ans. On y trouve également le palais de la nuit, Cerbère, les Furies et la Mort.</a:t>
            </a:r>
            <a:endParaRPr b="0" lang="fr-FR" sz="2000" spc="-1" strike="noStrike">
              <a:latin typeface="Arial"/>
            </a:endParaRPr>
          </a:p>
          <a:p>
            <a:pPr>
              <a:lnSpc>
                <a:spcPct val="100000"/>
              </a:lnSpc>
            </a:pPr>
            <a:endParaRPr b="0" lang="fr-FR" sz="2000" spc="-1" strike="noStrike">
              <a:latin typeface="Arial"/>
            </a:endParaRPr>
          </a:p>
          <a:p>
            <a:pPr>
              <a:lnSpc>
                <a:spcPct val="100000"/>
              </a:lnSpc>
            </a:pPr>
            <a:endParaRPr b="0" lang="fr-FR" sz="2000" spc="-1" strike="noStrike">
              <a:latin typeface="Arial"/>
            </a:endParaRPr>
          </a:p>
        </p:txBody>
      </p:sp>
      <p:pic>
        <p:nvPicPr>
          <p:cNvPr id="292" name="Image 527" descr=""/>
          <p:cNvPicPr/>
          <p:nvPr/>
        </p:nvPicPr>
        <p:blipFill>
          <a:blip r:embed="rId1"/>
          <a:stretch/>
        </p:blipFill>
        <p:spPr>
          <a:xfrm>
            <a:off x="5910840" y="1676520"/>
            <a:ext cx="4176360" cy="5862960"/>
          </a:xfrm>
          <a:prstGeom prst="rect">
            <a:avLst/>
          </a:prstGeom>
          <a:ln>
            <a:noFill/>
          </a:ln>
        </p:spPr>
      </p:pic>
    </p:spTree>
  </p:cSld>
  <p:transition spd="slow">
    <p:push dir="d"/>
  </p:transition>
  <p:timing>
    <p:tnLst>
      <p:par>
        <p:cTn id="11" dur="indefinite" restart="never" nodeType="tmRoot">
          <p:childTnLst>
            <p:seq>
              <p:cTn id="12"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990000"/>
        </a:solidFill>
      </p:bgPr>
    </p:bg>
    <p:spTree>
      <p:nvGrpSpPr>
        <p:cNvPr id="1" name=""/>
        <p:cNvGrpSpPr/>
        <p:nvPr/>
      </p:nvGrpSpPr>
      <p:grpSpPr>
        <a:xfrm>
          <a:off x="0" y="0"/>
          <a:ext cx="0" cy="0"/>
          <a:chOff x="0" y="0"/>
          <a:chExt cx="0" cy="0"/>
        </a:xfrm>
      </p:grpSpPr>
      <p:sp>
        <p:nvSpPr>
          <p:cNvPr id="293" name="CustomShape 1"/>
          <p:cNvSpPr/>
          <p:nvPr/>
        </p:nvSpPr>
        <p:spPr>
          <a:xfrm>
            <a:off x="504000" y="301320"/>
            <a:ext cx="9071640" cy="1261440"/>
          </a:xfrm>
          <a:prstGeom prst="rect">
            <a:avLst/>
          </a:prstGeom>
          <a:noFill/>
          <a:ln w="12600">
            <a:noFill/>
          </a:ln>
        </p:spPr>
        <p:style>
          <a:lnRef idx="0"/>
          <a:fillRef idx="0"/>
          <a:effectRef idx="0"/>
          <a:fontRef idx="minor"/>
        </p:style>
        <p:txBody>
          <a:bodyPr lIns="0" rIns="0" tIns="0" bIns="0" anchor="ctr" anchorCtr="1"/>
          <a:p>
            <a:pPr algn="ctr">
              <a:lnSpc>
                <a:spcPct val="100000"/>
              </a:lnSpc>
            </a:pPr>
            <a:r>
              <a:rPr b="0" lang="fr-FR" sz="4400" spc="-1" strike="noStrike">
                <a:solidFill>
                  <a:srgbClr val="000000"/>
                </a:solidFill>
                <a:latin typeface="Arial"/>
                <a:ea typeface="Microsoft YaHei"/>
              </a:rPr>
              <a:t>Les personnages des enfers </a:t>
            </a:r>
            <a:endParaRPr b="0" lang="fr-FR" sz="4400" spc="-1" strike="noStrike">
              <a:latin typeface="Arial"/>
            </a:endParaRPr>
          </a:p>
        </p:txBody>
      </p:sp>
      <p:sp>
        <p:nvSpPr>
          <p:cNvPr id="294" name="CustomShape 2"/>
          <p:cNvSpPr/>
          <p:nvPr/>
        </p:nvSpPr>
        <p:spPr>
          <a:xfrm>
            <a:off x="0" y="1563120"/>
            <a:ext cx="4895640" cy="5955840"/>
          </a:xfrm>
          <a:prstGeom prst="rect">
            <a:avLst/>
          </a:prstGeom>
          <a:noFill/>
          <a:ln w="12600">
            <a:noFill/>
          </a:ln>
        </p:spPr>
        <p:style>
          <a:lnRef idx="0"/>
          <a:fillRef idx="0"/>
          <a:effectRef idx="0"/>
          <a:fontRef idx="minor"/>
        </p:style>
        <p:txBody>
          <a:bodyPr lIns="0" rIns="0" tIns="0" bIns="0" anchor="ctr"/>
          <a:p>
            <a:pPr>
              <a:lnSpc>
                <a:spcPct val="100000"/>
              </a:lnSpc>
            </a:pPr>
            <a:r>
              <a:rPr b="0" lang="fr-FR" sz="2400" spc="-1" strike="noStrike">
                <a:solidFill>
                  <a:srgbClr val="f68e76"/>
                </a:solidFill>
                <a:latin typeface="Arial"/>
                <a:ea typeface="Arial"/>
              </a:rPr>
              <a:t>Hadès </a:t>
            </a:r>
            <a:r>
              <a:rPr b="0" lang="fr-FR" sz="2400" spc="-1" strike="noStrike">
                <a:solidFill>
                  <a:srgbClr val="f68e76"/>
                </a:solidFill>
                <a:latin typeface="Arial"/>
                <a:ea typeface="DejaVu Sans"/>
              </a:rPr>
              <a:t>: Dans les Enfers, Hadès règne sur les morts. C’est un maître impitoyable, qui ne permet à aucun de ses sujets de revenir parmi les vivants. Il est assisté par des démons et des génies multiples qui sont placés sous ses ordres (par exemple Charon, le passeur). Auprès de lui règne Perséphone, sa femme, non moins cruelle. On racontait qu’il l’avait enlevée, autrefois, dans les plaines de Sicile, alors qu’elle jouait avec ses compagnes à cueillir des fleurs.</a:t>
            </a:r>
            <a:endParaRPr b="0" lang="fr-FR" sz="2400" spc="-1" strike="noStrike">
              <a:solidFill>
                <a:srgbClr val="f68e76"/>
              </a:solidFill>
              <a:latin typeface="Arial"/>
            </a:endParaRPr>
          </a:p>
        </p:txBody>
      </p:sp>
      <p:pic>
        <p:nvPicPr>
          <p:cNvPr id="295" name="Image 530" descr=""/>
          <p:cNvPicPr/>
          <p:nvPr/>
        </p:nvPicPr>
        <p:blipFill>
          <a:blip r:embed="rId1"/>
          <a:stretch/>
        </p:blipFill>
        <p:spPr>
          <a:xfrm>
            <a:off x="4824000" y="1666800"/>
            <a:ext cx="5327640" cy="5852160"/>
          </a:xfrm>
          <a:prstGeom prst="rect">
            <a:avLst/>
          </a:prstGeom>
          <a:ln>
            <a:noFill/>
          </a:ln>
        </p:spPr>
      </p:pic>
    </p:spTree>
  </p:cSld>
  <p:transition spd="slow">
    <p:split dir="out" orient="horz"/>
  </p:transition>
  <p:timing>
    <p:tnLst>
      <p:par>
        <p:cTn id="13" dur="indefinite" restart="never" nodeType="tmRoot">
          <p:childTnLst>
            <p:seq>
              <p:cTn id="14"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d99694"/>
        </a:solidFill>
      </p:bgPr>
    </p:bg>
    <p:spTree>
      <p:nvGrpSpPr>
        <p:cNvPr id="1" name=""/>
        <p:cNvGrpSpPr/>
        <p:nvPr/>
      </p:nvGrpSpPr>
      <p:grpSpPr>
        <a:xfrm>
          <a:off x="0" y="0"/>
          <a:ext cx="0" cy="0"/>
          <a:chOff x="0" y="0"/>
          <a:chExt cx="0" cy="0"/>
        </a:xfrm>
      </p:grpSpPr>
      <p:sp>
        <p:nvSpPr>
          <p:cNvPr id="296" name="CustomShape 1"/>
          <p:cNvSpPr/>
          <p:nvPr/>
        </p:nvSpPr>
        <p:spPr>
          <a:xfrm>
            <a:off x="504000" y="301320"/>
            <a:ext cx="9071640" cy="1261440"/>
          </a:xfrm>
          <a:prstGeom prst="rect">
            <a:avLst/>
          </a:prstGeom>
          <a:noFill/>
          <a:ln w="12600">
            <a:noFill/>
          </a:ln>
        </p:spPr>
        <p:style>
          <a:lnRef idx="0"/>
          <a:fillRef idx="0"/>
          <a:effectRef idx="0"/>
          <a:fontRef idx="minor"/>
        </p:style>
        <p:txBody>
          <a:bodyPr lIns="0" rIns="0" tIns="0" bIns="0" anchor="ctr" anchorCtr="1"/>
          <a:p>
            <a:pPr algn="ctr">
              <a:lnSpc>
                <a:spcPct val="100000"/>
              </a:lnSpc>
            </a:pPr>
            <a:r>
              <a:rPr b="0" lang="fr-FR" sz="4400" spc="-1" strike="noStrike">
                <a:solidFill>
                  <a:srgbClr val="000000"/>
                </a:solidFill>
                <a:latin typeface="Arial"/>
                <a:ea typeface="Microsoft YaHei"/>
              </a:rPr>
              <a:t>Les personnages des enfers </a:t>
            </a:r>
            <a:endParaRPr b="0" lang="fr-FR" sz="4400" spc="-1" strike="noStrike">
              <a:latin typeface="Arial"/>
            </a:endParaRPr>
          </a:p>
        </p:txBody>
      </p:sp>
      <p:sp>
        <p:nvSpPr>
          <p:cNvPr id="297" name="CustomShape 2"/>
          <p:cNvSpPr/>
          <p:nvPr/>
        </p:nvSpPr>
        <p:spPr>
          <a:xfrm>
            <a:off x="0" y="1728000"/>
            <a:ext cx="10080360" cy="3421440"/>
          </a:xfrm>
          <a:prstGeom prst="rect">
            <a:avLst/>
          </a:prstGeom>
          <a:noFill/>
          <a:ln w="12600">
            <a:noFill/>
          </a:ln>
        </p:spPr>
        <p:style>
          <a:lnRef idx="0"/>
          <a:fillRef idx="0"/>
          <a:effectRef idx="0"/>
          <a:fontRef idx="minor"/>
        </p:style>
        <p:txBody>
          <a:bodyPr lIns="0" rIns="0" tIns="0" bIns="0" anchor="ctr"/>
          <a:p>
            <a:pPr algn="just">
              <a:lnSpc>
                <a:spcPct val="100000"/>
              </a:lnSpc>
            </a:pPr>
            <a:r>
              <a:rPr b="0" lang="fr-FR" sz="1900" spc="-1" strike="noStrike">
                <a:solidFill>
                  <a:srgbClr val="000000"/>
                </a:solidFill>
                <a:latin typeface="Arial"/>
                <a:ea typeface="DejaVu Sans"/>
              </a:rPr>
              <a:t> </a:t>
            </a:r>
            <a:r>
              <a:rPr b="0" lang="fr-FR" sz="1900" spc="-1" strike="noStrike">
                <a:solidFill>
                  <a:srgbClr val="000000"/>
                </a:solidFill>
                <a:latin typeface="Arial"/>
                <a:ea typeface="DejaVu Sans"/>
              </a:rPr>
              <a:t>Quand les défunts avaient reçu les rites funéraires correctement, les âmes étaient emmenées devant le tribunal des morts. Situé dans le Champ de la Vérité, c’est un lieu inaccessible pour le mensonge. Devant cette instance, les défunts sont seuls face aux 3 juges et ne peuvent donc pas recevoir d’aide. Les 3 juges sont Rhadamanthe, Minos et Eaque. Rhadamante et Eaque instruisent le procès du défunt et annoncent sa sentence selon la valeur de l’âme du mort. En cas de désaccord, Minos tranche et sa décision est irrévocable. Il ne peut y avoir que deux issues, pour le défunt, face à ce tribunal : les Champs Élysées si son âme est pure, ou, bien le Tartare. Les juges peuvent cependant modérer la condamnation ; certains crimes pouvant être expiés, la condamnation au Tartare n’est que temporaire. En comparaison avec la tradition chrétienne, le Tartare fait à la fois office de Purgatoire et d’Enfer.</a:t>
            </a:r>
            <a:endParaRPr b="0" lang="fr-FR" sz="1900" spc="-1" strike="noStrike">
              <a:latin typeface="Arial"/>
            </a:endParaRPr>
          </a:p>
        </p:txBody>
      </p:sp>
      <p:pic>
        <p:nvPicPr>
          <p:cNvPr id="298" name="Image 533" descr=""/>
          <p:cNvPicPr/>
          <p:nvPr/>
        </p:nvPicPr>
        <p:blipFill>
          <a:blip r:embed="rId1"/>
          <a:stretch/>
        </p:blipFill>
        <p:spPr>
          <a:xfrm>
            <a:off x="2547000" y="4896000"/>
            <a:ext cx="4940640" cy="2591640"/>
          </a:xfrm>
          <a:prstGeom prst="rect">
            <a:avLst/>
          </a:prstGeom>
          <a:ln>
            <a:noFill/>
          </a:ln>
        </p:spPr>
      </p:pic>
    </p:spTree>
  </p:cSld>
  <p:transition spd="slow">
    <p:circle/>
  </p:transition>
  <p:timing>
    <p:tnLst>
      <p:par>
        <p:cTn id="15" dur="indefinite" restart="never" nodeType="tmRoot">
          <p:childTnLst>
            <p:seq>
              <p:cTn id="16"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9" name="CustomShape 1"/>
          <p:cNvSpPr/>
          <p:nvPr/>
        </p:nvSpPr>
        <p:spPr>
          <a:xfrm>
            <a:off x="504000" y="301320"/>
            <a:ext cx="9071640" cy="1261440"/>
          </a:xfrm>
          <a:prstGeom prst="rect">
            <a:avLst/>
          </a:prstGeom>
          <a:noFill/>
          <a:ln w="12600">
            <a:noFill/>
          </a:ln>
        </p:spPr>
        <p:style>
          <a:lnRef idx="0"/>
          <a:fillRef idx="0"/>
          <a:effectRef idx="0"/>
          <a:fontRef idx="minor"/>
        </p:style>
        <p:txBody>
          <a:bodyPr lIns="0" rIns="0" tIns="0" bIns="0" anchor="ctr" anchorCtr="1"/>
          <a:p>
            <a:pPr algn="ctr">
              <a:lnSpc>
                <a:spcPct val="100000"/>
              </a:lnSpc>
            </a:pPr>
            <a:r>
              <a:rPr b="0" lang="fr-FR" sz="4400" spc="-1" strike="noStrike">
                <a:solidFill>
                  <a:srgbClr val="000000"/>
                </a:solidFill>
                <a:latin typeface="Arial"/>
                <a:ea typeface="Microsoft YaHei"/>
              </a:rPr>
              <a:t>Sommaire des enfers </a:t>
            </a:r>
            <a:endParaRPr b="0" lang="fr-FR" sz="4400" spc="-1" strike="noStrike">
              <a:latin typeface="Arial"/>
            </a:endParaRPr>
          </a:p>
        </p:txBody>
      </p:sp>
      <p:graphicFrame>
        <p:nvGraphicFramePr>
          <p:cNvPr id="300" name="Table 2"/>
          <p:cNvGraphicFramePr/>
          <p:nvPr/>
        </p:nvGraphicFramePr>
        <p:xfrm>
          <a:off x="561240" y="2160000"/>
          <a:ext cx="9287640" cy="4301640"/>
        </p:xfrm>
        <a:graphic>
          <a:graphicData uri="http://schemas.openxmlformats.org/drawingml/2006/table">
            <a:tbl>
              <a:tblPr/>
              <a:tblGrid>
                <a:gridCol w="6494760"/>
                <a:gridCol w="2793240"/>
              </a:tblGrid>
              <a:tr h="976680">
                <a:tc>
                  <a:txBody>
                    <a:bodyPr lIns="90000" rIns="90000"/>
                    <a:p>
                      <a:pPr>
                        <a:lnSpc>
                          <a:spcPct val="100000"/>
                        </a:lnSpc>
                      </a:pPr>
                      <a:r>
                        <a:rPr b="0" lang="fr-FR" sz="4400" spc="-1" strike="noStrike">
                          <a:solidFill>
                            <a:srgbClr val="ffffff"/>
                          </a:solidFill>
                          <a:latin typeface="Arial"/>
                          <a:ea typeface="DejaVu Sans"/>
                        </a:rPr>
                        <a:t>Les fleuves</a:t>
                      </a:r>
                      <a:endParaRPr b="0" lang="fr-FR" sz="4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000000"/>
                    </a:solidFill>
                  </a:tcPr>
                </a:tc>
                <a:tc>
                  <a:txBody>
                    <a:bodyPr lIns="90000" rIns="90000"/>
                    <a:p>
                      <a:pPr>
                        <a:lnSpc>
                          <a:spcPct val="100000"/>
                        </a:lnSpc>
                      </a:pPr>
                      <a:r>
                        <a:rPr b="0" lang="fr-FR" sz="3600" spc="-1" strike="noStrike">
                          <a:solidFill>
                            <a:srgbClr val="ffffff"/>
                          </a:solidFill>
                          <a:latin typeface="Arial"/>
                          <a:ea typeface="DejaVu Sans"/>
                        </a:rPr>
                        <a:t>N° de diapo</a:t>
                      </a:r>
                      <a:endParaRPr b="0" lang="fr-FR" sz="3600" spc="-1" strike="noStrike">
                        <a:latin typeface="Arial"/>
                      </a:endParaRPr>
                    </a:p>
                    <a:p>
                      <a:pPr>
                        <a:lnSpc>
                          <a:spcPct val="100000"/>
                        </a:lnSpc>
                      </a:pPr>
                      <a:endParaRPr b="0" lang="fr-FR" sz="36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000000"/>
                    </a:solidFill>
                  </a:tcPr>
                </a:tc>
              </a:tr>
              <a:tr h="519120">
                <a:tc>
                  <a:txBody>
                    <a:bodyPr lIns="90000" rIns="90000"/>
                    <a:p>
                      <a:pPr>
                        <a:lnSpc>
                          <a:spcPct val="100000"/>
                        </a:lnSpc>
                      </a:pPr>
                      <a:r>
                        <a:rPr b="0" lang="fr-FR" sz="1800" spc="-1" strike="noStrike">
                          <a:solidFill>
                            <a:srgbClr val="000000"/>
                          </a:solidFill>
                          <a:latin typeface="Arial"/>
                          <a:ea typeface="DejaVu Sans"/>
                        </a:rPr>
                        <a:t>Achéron</a:t>
                      </a:r>
                      <a:endParaRPr b="0" lang="fr-FR"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p>
                      <a:pPr>
                        <a:lnSpc>
                          <a:spcPct val="100000"/>
                        </a:lnSpc>
                      </a:pPr>
                      <a:r>
                        <a:rPr b="0" lang="fr-FR" sz="1800" spc="-1" strike="noStrike">
                          <a:solidFill>
                            <a:srgbClr val="000000"/>
                          </a:solidFill>
                          <a:latin typeface="Arial"/>
                          <a:ea typeface="DejaVu Sans"/>
                        </a:rPr>
                        <a:t>10</a:t>
                      </a:r>
                      <a:endParaRPr b="0" lang="fr-FR"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r h="519120">
                <a:tc>
                  <a:txBody>
                    <a:bodyPr lIns="90000" rIns="90000"/>
                    <a:p>
                      <a:pPr>
                        <a:lnSpc>
                          <a:spcPct val="100000"/>
                        </a:lnSpc>
                      </a:pPr>
                      <a:r>
                        <a:rPr b="0" lang="fr-FR" sz="1800" spc="-1" strike="noStrike">
                          <a:solidFill>
                            <a:srgbClr val="000000"/>
                          </a:solidFill>
                          <a:latin typeface="Arial"/>
                          <a:ea typeface="DejaVu Sans"/>
                        </a:rPr>
                        <a:t>Cocyte</a:t>
                      </a:r>
                      <a:endParaRPr b="0" lang="fr-FR"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ff"/>
                    </a:solidFill>
                  </a:tcPr>
                </a:tc>
                <a:tc>
                  <a:txBody>
                    <a:bodyPr lIns="90000" rIns="90000"/>
                    <a:p>
                      <a:pPr>
                        <a:lnSpc>
                          <a:spcPct val="100000"/>
                        </a:lnSpc>
                      </a:pPr>
                      <a:r>
                        <a:rPr b="0" lang="fr-FR" sz="1800" spc="-1" strike="noStrike">
                          <a:solidFill>
                            <a:srgbClr val="000000"/>
                          </a:solidFill>
                          <a:latin typeface="Arial"/>
                          <a:ea typeface="DejaVu Sans"/>
                        </a:rPr>
                        <a:t>10</a:t>
                      </a:r>
                      <a:endParaRPr b="0" lang="fr-FR"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ff"/>
                    </a:solidFill>
                  </a:tcPr>
                </a:tc>
              </a:tr>
              <a:tr h="519120">
                <a:tc>
                  <a:txBody>
                    <a:bodyPr lIns="90000" rIns="90000"/>
                    <a:p>
                      <a:pPr>
                        <a:lnSpc>
                          <a:spcPct val="100000"/>
                        </a:lnSpc>
                      </a:pPr>
                      <a:r>
                        <a:rPr b="0" lang="fr-FR" sz="1800" spc="-1" strike="noStrike">
                          <a:solidFill>
                            <a:srgbClr val="000000"/>
                          </a:solidFill>
                          <a:latin typeface="Arial"/>
                          <a:ea typeface="DejaVu Sans"/>
                        </a:rPr>
                        <a:t>Eridan</a:t>
                      </a:r>
                      <a:endParaRPr b="0" lang="fr-FR"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p>
                      <a:pPr>
                        <a:lnSpc>
                          <a:spcPct val="100000"/>
                        </a:lnSpc>
                      </a:pPr>
                      <a:r>
                        <a:rPr b="0" lang="fr-FR" sz="1800" spc="-1" strike="noStrike">
                          <a:solidFill>
                            <a:srgbClr val="000000"/>
                          </a:solidFill>
                          <a:latin typeface="Arial"/>
                          <a:ea typeface="DejaVu Sans"/>
                        </a:rPr>
                        <a:t>10</a:t>
                      </a:r>
                      <a:endParaRPr b="0" lang="fr-FR"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r h="519120">
                <a:tc>
                  <a:txBody>
                    <a:bodyPr lIns="90000" rIns="90000"/>
                    <a:p>
                      <a:pPr>
                        <a:lnSpc>
                          <a:spcPct val="100000"/>
                        </a:lnSpc>
                      </a:pPr>
                      <a:r>
                        <a:rPr b="0" lang="fr-FR" sz="1800" spc="-1" strike="noStrike">
                          <a:solidFill>
                            <a:srgbClr val="000000"/>
                          </a:solidFill>
                          <a:latin typeface="Arial"/>
                          <a:ea typeface="DejaVu Sans"/>
                        </a:rPr>
                        <a:t>Léthé</a:t>
                      </a:r>
                      <a:endParaRPr b="0" lang="fr-FR"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ff"/>
                    </a:solidFill>
                  </a:tcPr>
                </a:tc>
                <a:tc>
                  <a:txBody>
                    <a:bodyPr lIns="90000" rIns="90000"/>
                    <a:p>
                      <a:pPr>
                        <a:lnSpc>
                          <a:spcPct val="100000"/>
                        </a:lnSpc>
                      </a:pPr>
                      <a:r>
                        <a:rPr b="0" lang="fr-FR" sz="1800" spc="-1" strike="noStrike">
                          <a:solidFill>
                            <a:srgbClr val="000000"/>
                          </a:solidFill>
                          <a:latin typeface="Arial"/>
                          <a:ea typeface="DejaVu Sans"/>
                        </a:rPr>
                        <a:t>10</a:t>
                      </a:r>
                      <a:endParaRPr b="0" lang="fr-FR"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ff"/>
                    </a:solidFill>
                  </a:tcPr>
                </a:tc>
              </a:tr>
              <a:tr h="731520">
                <a:tc>
                  <a:txBody>
                    <a:bodyPr lIns="90000" rIns="90000"/>
                    <a:p>
                      <a:pPr>
                        <a:lnSpc>
                          <a:spcPct val="100000"/>
                        </a:lnSpc>
                      </a:pPr>
                      <a:r>
                        <a:rPr b="0" lang="fr-FR" sz="1800" spc="-1" strike="noStrike">
                          <a:solidFill>
                            <a:srgbClr val="000000"/>
                          </a:solidFill>
                          <a:latin typeface="Arial"/>
                          <a:ea typeface="DejaVu Sans"/>
                        </a:rPr>
                        <a:t>Styx </a:t>
                      </a:r>
                      <a:endParaRPr b="0" lang="fr-FR" sz="1800" spc="-1" strike="noStrike">
                        <a:latin typeface="Arial"/>
                      </a:endParaRPr>
                    </a:p>
                    <a:p>
                      <a:pPr>
                        <a:lnSpc>
                          <a:spcPct val="100000"/>
                        </a:lnSpc>
                      </a:pPr>
                      <a:endParaRPr b="0" lang="fr-FR"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p>
                      <a:pPr>
                        <a:lnSpc>
                          <a:spcPct val="100000"/>
                        </a:lnSpc>
                      </a:pPr>
                      <a:r>
                        <a:rPr b="0" lang="fr-FR" sz="1800" spc="-1" strike="noStrike">
                          <a:solidFill>
                            <a:srgbClr val="000000"/>
                          </a:solidFill>
                          <a:latin typeface="Arial"/>
                          <a:ea typeface="DejaVu Sans"/>
                        </a:rPr>
                        <a:t>11</a:t>
                      </a:r>
                      <a:endParaRPr b="0" lang="fr-FR"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r h="517320">
                <a:tc>
                  <a:txBody>
                    <a:bodyPr lIns="90000" rIns="90000"/>
                    <a:p>
                      <a:pPr>
                        <a:lnSpc>
                          <a:spcPct val="100000"/>
                        </a:lnSpc>
                      </a:pPr>
                      <a:r>
                        <a:rPr b="0" lang="fr-FR" sz="1800" spc="-1" strike="noStrike">
                          <a:solidFill>
                            <a:srgbClr val="000000"/>
                          </a:solidFill>
                          <a:latin typeface="Arial"/>
                          <a:ea typeface="DejaVu Sans"/>
                        </a:rPr>
                        <a:t>Phlégéton</a:t>
                      </a:r>
                      <a:endParaRPr b="0" lang="fr-FR"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ff"/>
                    </a:solidFill>
                  </a:tcPr>
                </a:tc>
                <a:tc>
                  <a:txBody>
                    <a:bodyPr lIns="90000" rIns="90000"/>
                    <a:p>
                      <a:pPr>
                        <a:lnSpc>
                          <a:spcPct val="100000"/>
                        </a:lnSpc>
                      </a:pPr>
                      <a:r>
                        <a:rPr b="0" lang="fr-FR" sz="1800" spc="-1" strike="noStrike">
                          <a:solidFill>
                            <a:srgbClr val="000000"/>
                          </a:solidFill>
                          <a:latin typeface="Arial"/>
                          <a:ea typeface="DejaVu Sans"/>
                        </a:rPr>
                        <a:t>11</a:t>
                      </a:r>
                      <a:endParaRPr b="0" lang="fr-FR"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ff"/>
                    </a:solidFill>
                  </a:tcPr>
                </a:tc>
              </a:tr>
            </a:tbl>
          </a:graphicData>
        </a:graphic>
      </p:graphicFrame>
      <p:sp>
        <p:nvSpPr>
          <p:cNvPr id="301" name="CustomShape 3"/>
          <p:cNvSpPr/>
          <p:nvPr/>
        </p:nvSpPr>
        <p:spPr>
          <a:xfrm>
            <a:off x="360000" y="864000"/>
            <a:ext cx="9074880" cy="1326960"/>
          </a:xfrm>
          <a:prstGeom prst="rect">
            <a:avLst/>
          </a:prstGeom>
          <a:noFill/>
          <a:ln w="12600">
            <a:noFill/>
          </a:ln>
        </p:spPr>
        <p:style>
          <a:lnRef idx="0"/>
          <a:fillRef idx="0"/>
          <a:effectRef idx="0"/>
          <a:fontRef idx="minor"/>
        </p:style>
        <p:txBody>
          <a:bodyPr lIns="0" rIns="0" tIns="0" bIns="0"/>
          <a:p>
            <a:pPr>
              <a:lnSpc>
                <a:spcPct val="100000"/>
              </a:lnSpc>
              <a:spcAft>
                <a:spcPts val="1414"/>
              </a:spcAft>
            </a:pPr>
            <a:endParaRPr b="0" lang="fr-FR" sz="1800" spc="-1" strike="noStrike">
              <a:latin typeface="Arial"/>
            </a:endParaRPr>
          </a:p>
          <a:p>
            <a:pPr marL="431640" indent="-323640" algn="ctr">
              <a:lnSpc>
                <a:spcPct val="100000"/>
              </a:lnSpc>
              <a:spcAft>
                <a:spcPts val="1414"/>
              </a:spcAft>
              <a:buClr>
                <a:srgbClr val="000000"/>
              </a:buClr>
              <a:buFont typeface="StarSymbol"/>
              <a:buAutoNum type="romanUcPeriod"/>
            </a:pPr>
            <a:r>
              <a:rPr b="0" lang="fr-FR" sz="3200" spc="-1" strike="noStrike">
                <a:solidFill>
                  <a:srgbClr val="000000"/>
                </a:solidFill>
                <a:latin typeface="Arial"/>
                <a:ea typeface="DejaVu Sans"/>
              </a:rPr>
              <a:t>II. Les fleuves des Enfers</a:t>
            </a:r>
            <a:endParaRPr b="0" lang="fr-FR" sz="3200" spc="-1" strike="noStrike">
              <a:latin typeface="Arial"/>
            </a:endParaRPr>
          </a:p>
        </p:txBody>
      </p:sp>
    </p:spTree>
  </p:cSld>
  <p:transition spd="slow">
    <p:wipe dir="d"/>
  </p:transition>
  <p:timing>
    <p:tnLst>
      <p:par>
        <p:cTn id="17" dur="indefinite" restart="never" nodeType="tmRoot">
          <p:childTnLst>
            <p:seq>
              <p:cTn id="18"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325</TotalTime>
  <Application>LibreOffice/5.4.5.1$Windows_X86_64 LibreOffice_project/79c9829dd5d8054ec39a82dc51cd9eff340dbee8</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2018-10-12T13:45:30Z</dcterms:created>
  <dc:creator/>
  <dc:description/>
  <dc:language>fr-FR</dc:language>
  <cp:lastModifiedBy/>
  <dcterms:modified xsi:type="dcterms:W3CDTF">2018-11-23T14:52:31Z</dcterms:modified>
  <cp:revision>348</cp:revision>
  <dc:subject/>
  <dc:title>Recherches sur les enfers</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Notes">
    <vt:i4>10</vt:i4>
  </property>
  <property fmtid="{D5CDD505-2E9C-101B-9397-08002B2CF9AE}" pid="7" name="PresentationFormat">
    <vt:lpwstr>Personnalisé</vt:lpwstr>
  </property>
  <property fmtid="{D5CDD505-2E9C-101B-9397-08002B2CF9AE}" pid="8" name="ScaleCrop">
    <vt:bool>0</vt:bool>
  </property>
  <property fmtid="{D5CDD505-2E9C-101B-9397-08002B2CF9AE}" pid="9" name="ShareDoc">
    <vt:bool>0</vt:bool>
  </property>
  <property fmtid="{D5CDD505-2E9C-101B-9397-08002B2CF9AE}" pid="10" name="Slides">
    <vt:i4>28</vt:i4>
  </property>
</Properties>
</file>