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1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10.xml.rels" ContentType="application/vnd.openxmlformats-package.relationships+xml"/>
  <Override PartName="/ppt/notesSlides/_rels/notesSlide6.xml.rels" ContentType="application/vnd.openxmlformats-package.relationships+xml"/>
  <Override PartName="/ppt/notesSlides/_rels/notesSlide8.xml.rels" ContentType="application/vnd.openxmlformats-package.relationships+xml"/>
  <Override PartName="/ppt/notesSlides/_rels/notesSlide9.xml.rels" ContentType="application/vnd.openxmlformats-package.relationships+xml"/>
  <Override PartName="/ppt/notesSlides/_rels/notesSlide1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media/image1.jpeg" ContentType="image/jpeg"/>
  <Override PartName="/ppt/media/image2.jpeg" ContentType="image/jpeg"/>
  <Override PartName="/ppt/media/image3.jpeg" ContentType="image/jpeg"/>
  <Override PartName="/ppt/media/image4.jpeg" ContentType="image/jpeg"/>
  <Override PartName="/ppt/media/image7.png" ContentType="image/png"/>
  <Override PartName="/ppt/media/image5.jpeg" ContentType="image/jpeg"/>
  <Override PartName="/ppt/media/image6.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x="9144000" cy="6858000"/>
  <p:notesSz cx="6888162" cy="100187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sldImg"/>
          </p:nvPr>
        </p:nvSpPr>
        <p:spPr>
          <a:xfrm>
            <a:off x="216000" y="812520"/>
            <a:ext cx="7127280" cy="4008960"/>
          </a:xfrm>
          <a:prstGeom prst="rect">
            <a:avLst/>
          </a:prstGeom>
        </p:spPr>
        <p:txBody>
          <a:bodyPr lIns="0" rIns="0" tIns="0" bIns="0" anchor="ctr">
            <a:noAutofit/>
          </a:bodyPr>
          <a:p>
            <a:r>
              <a:rPr b="0" lang="fr-FR" sz="4400" spc="-1" strike="noStrike">
                <a:solidFill>
                  <a:srgbClr val="000000"/>
                </a:solidFill>
                <a:latin typeface="Arial"/>
              </a:rPr>
              <a:t>Cliquez pour déplacer la diapo</a:t>
            </a:r>
            <a:endParaRPr b="0" lang="fr-FR" sz="4400" spc="-1" strike="noStrike">
              <a:solidFill>
                <a:srgbClr val="000000"/>
              </a:solidFill>
              <a:latin typeface="Arial"/>
            </a:endParaRPr>
          </a:p>
        </p:txBody>
      </p:sp>
      <p:sp>
        <p:nvSpPr>
          <p:cNvPr id="83" name="PlaceHolder 2"/>
          <p:cNvSpPr>
            <a:spLocks noGrp="1"/>
          </p:cNvSpPr>
          <p:nvPr>
            <p:ph type="body"/>
          </p:nvPr>
        </p:nvSpPr>
        <p:spPr>
          <a:xfrm>
            <a:off x="756000" y="5078520"/>
            <a:ext cx="6047640" cy="4811040"/>
          </a:xfrm>
          <a:prstGeom prst="rect">
            <a:avLst/>
          </a:prstGeom>
        </p:spPr>
        <p:txBody>
          <a:bodyPr lIns="0" rIns="0" tIns="0" bIns="0">
            <a:noAutofit/>
          </a:bodyPr>
          <a:p>
            <a:r>
              <a:rPr b="0" lang="fr-FR" sz="2000" spc="-1" strike="noStrike">
                <a:latin typeface="Arial"/>
              </a:rPr>
              <a:t>Cliquez pour modifier le format des notes</a:t>
            </a:r>
            <a:endParaRPr b="0" lang="fr-FR" sz="2000" spc="-1" strike="noStrike">
              <a:latin typeface="Arial"/>
            </a:endParaRPr>
          </a:p>
        </p:txBody>
      </p:sp>
      <p:sp>
        <p:nvSpPr>
          <p:cNvPr id="84" name="PlaceHolder 3"/>
          <p:cNvSpPr>
            <a:spLocks noGrp="1"/>
          </p:cNvSpPr>
          <p:nvPr>
            <p:ph type="hdr"/>
          </p:nvPr>
        </p:nvSpPr>
        <p:spPr>
          <a:xfrm>
            <a:off x="0" y="0"/>
            <a:ext cx="3280680" cy="534240"/>
          </a:xfrm>
          <a:prstGeom prst="rect">
            <a:avLst/>
          </a:prstGeom>
        </p:spPr>
        <p:txBody>
          <a:bodyPr lIns="0" rIns="0" tIns="0" bIns="0">
            <a:noAutofit/>
          </a:bodyPr>
          <a:p>
            <a:r>
              <a:rPr b="0" lang="fr-FR" sz="1400" spc="-1" strike="noStrike">
                <a:latin typeface="Times New Roman"/>
              </a:rPr>
              <a:t>&lt;en-tête&gt;</a:t>
            </a:r>
            <a:endParaRPr b="0" lang="fr-FR" sz="1400" spc="-1" strike="noStrike">
              <a:latin typeface="Times New Roman"/>
            </a:endParaRPr>
          </a:p>
        </p:txBody>
      </p:sp>
      <p:sp>
        <p:nvSpPr>
          <p:cNvPr id="85" name="PlaceHolder 4"/>
          <p:cNvSpPr>
            <a:spLocks noGrp="1"/>
          </p:cNvSpPr>
          <p:nvPr>
            <p:ph type="dt"/>
          </p:nvPr>
        </p:nvSpPr>
        <p:spPr>
          <a:xfrm>
            <a:off x="4278960" y="0"/>
            <a:ext cx="3280680" cy="534240"/>
          </a:xfrm>
          <a:prstGeom prst="rect">
            <a:avLst/>
          </a:prstGeom>
        </p:spPr>
        <p:txBody>
          <a:bodyPr lIns="0" rIns="0" tIns="0" bIns="0">
            <a:noAutofit/>
          </a:bodyPr>
          <a:p>
            <a:pPr algn="r"/>
            <a:r>
              <a:rPr b="0" lang="fr-FR" sz="1400" spc="-1" strike="noStrike">
                <a:latin typeface="Times New Roman"/>
              </a:rPr>
              <a:t>&lt;date/heure&gt;</a:t>
            </a:r>
            <a:endParaRPr b="0" lang="fr-FR" sz="1400" spc="-1" strike="noStrike">
              <a:latin typeface="Times New Roman"/>
            </a:endParaRPr>
          </a:p>
        </p:txBody>
      </p:sp>
      <p:sp>
        <p:nvSpPr>
          <p:cNvPr id="86" name="PlaceHolder 5"/>
          <p:cNvSpPr>
            <a:spLocks noGrp="1"/>
          </p:cNvSpPr>
          <p:nvPr>
            <p:ph type="ftr"/>
          </p:nvPr>
        </p:nvSpPr>
        <p:spPr>
          <a:xfrm>
            <a:off x="0" y="10157400"/>
            <a:ext cx="3280680" cy="534240"/>
          </a:xfrm>
          <a:prstGeom prst="rect">
            <a:avLst/>
          </a:prstGeom>
        </p:spPr>
        <p:txBody>
          <a:bodyPr lIns="0" rIns="0" tIns="0" bIns="0" anchor="b">
            <a:noAutofit/>
          </a:bodyPr>
          <a:p>
            <a:r>
              <a:rPr b="0" lang="fr-FR" sz="1400" spc="-1" strike="noStrike">
                <a:latin typeface="Times New Roman"/>
              </a:rPr>
              <a:t>&lt;pied de page&gt;</a:t>
            </a:r>
            <a:endParaRPr b="0" lang="fr-FR" sz="1400" spc="-1" strike="noStrike">
              <a:latin typeface="Times New Roman"/>
            </a:endParaRPr>
          </a:p>
        </p:txBody>
      </p:sp>
      <p:sp>
        <p:nvSpPr>
          <p:cNvPr id="87"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B4B95F9F-BD66-40FE-9FEA-D5C71ADDD099}" type="slidenum">
              <a:rPr b="0" lang="fr-FR" sz="1400" spc="-1" strike="noStrike">
                <a:latin typeface="Times New Roman"/>
              </a:rPr>
              <a:t>&lt;numéro&gt;</a:t>
            </a:fld>
            <a:endParaRPr b="0" lang="fr-FR"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PlaceHolder 1"/>
          <p:cNvSpPr>
            <a:spLocks noGrp="1"/>
          </p:cNvSpPr>
          <p:nvPr>
            <p:ph type="sldImg"/>
          </p:nvPr>
        </p:nvSpPr>
        <p:spPr>
          <a:xfrm>
            <a:off x="939960" y="750960"/>
            <a:ext cx="5008320" cy="3757320"/>
          </a:xfrm>
          <a:prstGeom prst="rect">
            <a:avLst/>
          </a:prstGeom>
        </p:spPr>
      </p:sp>
      <p:sp>
        <p:nvSpPr>
          <p:cNvPr id="130" name="PlaceHolder 2"/>
          <p:cNvSpPr>
            <a:spLocks noGrp="1"/>
          </p:cNvSpPr>
          <p:nvPr>
            <p:ph type="body"/>
          </p:nvPr>
        </p:nvSpPr>
        <p:spPr>
          <a:xfrm>
            <a:off x="689040" y="4759200"/>
            <a:ext cx="5509800" cy="4508280"/>
          </a:xfrm>
          <a:prstGeom prst="rect">
            <a:avLst/>
          </a:prstGeom>
        </p:spPr>
        <p:txBody>
          <a:bodyPr lIns="96480" rIns="96480" tIns="48240" bIns="48240">
            <a:noAutofit/>
          </a:bodyPr>
          <a:p>
            <a:endParaRPr b="0" lang="fr-FR" sz="2000" spc="-1" strike="noStrike">
              <a:latin typeface="Arial"/>
            </a:endParaRPr>
          </a:p>
        </p:txBody>
      </p:sp>
      <p:sp>
        <p:nvSpPr>
          <p:cNvPr id="131" name="TextShape 3"/>
          <p:cNvSpPr txBox="1"/>
          <p:nvPr/>
        </p:nvSpPr>
        <p:spPr>
          <a:xfrm>
            <a:off x="3902040" y="9515520"/>
            <a:ext cx="2984040" cy="501120"/>
          </a:xfrm>
          <a:prstGeom prst="rect">
            <a:avLst/>
          </a:prstGeom>
          <a:noFill/>
          <a:ln>
            <a:noFill/>
          </a:ln>
        </p:spPr>
        <p:txBody>
          <a:bodyPr lIns="96480" rIns="96480" tIns="48240" bIns="48240" anchor="b">
            <a:noAutofit/>
          </a:bodyPr>
          <a:p>
            <a:pPr algn="r">
              <a:lnSpc>
                <a:spcPct val="100000"/>
              </a:lnSpc>
            </a:pPr>
            <a:fld id="{5F2C5F21-DCF8-43E4-BB24-0B1A0B16476F}" type="slidenum">
              <a:rPr b="0" lang="fr-FR" sz="1300" spc="-1" strike="noStrike">
                <a:latin typeface="Times New Roman"/>
              </a:rPr>
              <a:t>&lt;numéro&gt;</a:t>
            </a:fld>
            <a:endParaRPr b="0" lang="fr-FR" sz="1300" spc="-1" strike="noStrike">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PlaceHolder 1"/>
          <p:cNvSpPr>
            <a:spLocks noGrp="1"/>
          </p:cNvSpPr>
          <p:nvPr>
            <p:ph type="sldImg"/>
          </p:nvPr>
        </p:nvSpPr>
        <p:spPr>
          <a:xfrm>
            <a:off x="939960" y="750960"/>
            <a:ext cx="5008320" cy="3757320"/>
          </a:xfrm>
          <a:prstGeom prst="rect">
            <a:avLst/>
          </a:prstGeom>
        </p:spPr>
      </p:sp>
      <p:sp>
        <p:nvSpPr>
          <p:cNvPr id="133" name="PlaceHolder 2"/>
          <p:cNvSpPr>
            <a:spLocks noGrp="1"/>
          </p:cNvSpPr>
          <p:nvPr>
            <p:ph type="body"/>
          </p:nvPr>
        </p:nvSpPr>
        <p:spPr>
          <a:xfrm>
            <a:off x="689040" y="4759200"/>
            <a:ext cx="5509800" cy="4508280"/>
          </a:xfrm>
          <a:prstGeom prst="rect">
            <a:avLst/>
          </a:prstGeom>
        </p:spPr>
        <p:txBody>
          <a:bodyPr lIns="96480" rIns="96480" tIns="48240" bIns="48240">
            <a:noAutofit/>
          </a:bodyPr>
          <a:p>
            <a:endParaRPr b="0" lang="fr-FR" sz="2000" spc="-1" strike="noStrike">
              <a:latin typeface="Arial"/>
            </a:endParaRPr>
          </a:p>
        </p:txBody>
      </p:sp>
      <p:sp>
        <p:nvSpPr>
          <p:cNvPr id="134" name="TextShape 3"/>
          <p:cNvSpPr txBox="1"/>
          <p:nvPr/>
        </p:nvSpPr>
        <p:spPr>
          <a:xfrm>
            <a:off x="3902040" y="9515520"/>
            <a:ext cx="2984040" cy="501120"/>
          </a:xfrm>
          <a:prstGeom prst="rect">
            <a:avLst/>
          </a:prstGeom>
          <a:noFill/>
          <a:ln>
            <a:noFill/>
          </a:ln>
        </p:spPr>
        <p:txBody>
          <a:bodyPr lIns="96480" rIns="96480" tIns="48240" bIns="48240" anchor="b">
            <a:noAutofit/>
          </a:bodyPr>
          <a:p>
            <a:pPr algn="r">
              <a:lnSpc>
                <a:spcPct val="100000"/>
              </a:lnSpc>
            </a:pPr>
            <a:fld id="{1E4084DF-EC59-4D43-8D5F-18BB0F840FEB}" type="slidenum">
              <a:rPr b="0" lang="fr-FR" sz="1300" spc="-1" strike="noStrike">
                <a:latin typeface="Times New Roman"/>
              </a:rPr>
              <a:t>&lt;numéro&gt;</a:t>
            </a:fld>
            <a:endParaRPr b="0" lang="fr-FR" sz="1300" spc="-1" strike="noStrike">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PlaceHolder 1"/>
          <p:cNvSpPr>
            <a:spLocks noGrp="1"/>
          </p:cNvSpPr>
          <p:nvPr>
            <p:ph type="sldImg"/>
          </p:nvPr>
        </p:nvSpPr>
        <p:spPr>
          <a:xfrm>
            <a:off x="939960" y="750960"/>
            <a:ext cx="5008320" cy="3757320"/>
          </a:xfrm>
          <a:prstGeom prst="rect">
            <a:avLst/>
          </a:prstGeom>
        </p:spPr>
      </p:sp>
      <p:sp>
        <p:nvSpPr>
          <p:cNvPr id="109" name="PlaceHolder 2"/>
          <p:cNvSpPr>
            <a:spLocks noGrp="1"/>
          </p:cNvSpPr>
          <p:nvPr>
            <p:ph type="body"/>
          </p:nvPr>
        </p:nvSpPr>
        <p:spPr>
          <a:xfrm>
            <a:off x="689040" y="4759200"/>
            <a:ext cx="5509800" cy="4508280"/>
          </a:xfrm>
          <a:prstGeom prst="rect">
            <a:avLst/>
          </a:prstGeom>
        </p:spPr>
        <p:txBody>
          <a:bodyPr lIns="96480" rIns="96480" tIns="48240" bIns="48240">
            <a:noAutofit/>
          </a:bodyPr>
          <a:p>
            <a:endParaRPr b="0" lang="fr-FR" sz="2000" spc="-1" strike="noStrike">
              <a:latin typeface="Arial"/>
            </a:endParaRPr>
          </a:p>
        </p:txBody>
      </p:sp>
      <p:sp>
        <p:nvSpPr>
          <p:cNvPr id="110" name="TextShape 3"/>
          <p:cNvSpPr txBox="1"/>
          <p:nvPr/>
        </p:nvSpPr>
        <p:spPr>
          <a:xfrm>
            <a:off x="3902040" y="9515520"/>
            <a:ext cx="2984040" cy="501120"/>
          </a:xfrm>
          <a:prstGeom prst="rect">
            <a:avLst/>
          </a:prstGeom>
          <a:noFill/>
          <a:ln>
            <a:noFill/>
          </a:ln>
        </p:spPr>
        <p:txBody>
          <a:bodyPr lIns="96480" rIns="96480" tIns="48240" bIns="48240" anchor="b">
            <a:noAutofit/>
          </a:bodyPr>
          <a:p>
            <a:pPr algn="r">
              <a:lnSpc>
                <a:spcPct val="100000"/>
              </a:lnSpc>
            </a:pPr>
            <a:fld id="{7404AB2B-D6CB-4B35-8732-C7DCA26453A3}" type="slidenum">
              <a:rPr b="0" lang="fr-FR" sz="1300" spc="-1" strike="noStrike">
                <a:latin typeface="Times New Roman"/>
              </a:rPr>
              <a:t>&lt;numéro&gt;</a:t>
            </a:fld>
            <a:endParaRPr b="0" lang="fr-FR" sz="1300" spc="-1" strike="noStrike">
              <a:latin typeface="Times New Roman"/>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PlaceHolder 1"/>
          <p:cNvSpPr>
            <a:spLocks noGrp="1"/>
          </p:cNvSpPr>
          <p:nvPr>
            <p:ph type="sldImg"/>
          </p:nvPr>
        </p:nvSpPr>
        <p:spPr>
          <a:xfrm>
            <a:off x="939960" y="750960"/>
            <a:ext cx="5008320" cy="3757320"/>
          </a:xfrm>
          <a:prstGeom prst="rect">
            <a:avLst/>
          </a:prstGeom>
        </p:spPr>
      </p:sp>
      <p:sp>
        <p:nvSpPr>
          <p:cNvPr id="112" name="PlaceHolder 2"/>
          <p:cNvSpPr>
            <a:spLocks noGrp="1"/>
          </p:cNvSpPr>
          <p:nvPr>
            <p:ph type="body"/>
          </p:nvPr>
        </p:nvSpPr>
        <p:spPr>
          <a:xfrm>
            <a:off x="689040" y="4759200"/>
            <a:ext cx="5509800" cy="4508280"/>
          </a:xfrm>
          <a:prstGeom prst="rect">
            <a:avLst/>
          </a:prstGeom>
        </p:spPr>
        <p:txBody>
          <a:bodyPr lIns="96480" rIns="96480" tIns="48240" bIns="48240">
            <a:noAutofit/>
          </a:bodyPr>
          <a:p>
            <a:endParaRPr b="0" lang="fr-FR" sz="2000" spc="-1" strike="noStrike">
              <a:latin typeface="Arial"/>
            </a:endParaRPr>
          </a:p>
        </p:txBody>
      </p:sp>
      <p:sp>
        <p:nvSpPr>
          <p:cNvPr id="113" name="TextShape 3"/>
          <p:cNvSpPr txBox="1"/>
          <p:nvPr/>
        </p:nvSpPr>
        <p:spPr>
          <a:xfrm>
            <a:off x="3902040" y="9515520"/>
            <a:ext cx="2984040" cy="501120"/>
          </a:xfrm>
          <a:prstGeom prst="rect">
            <a:avLst/>
          </a:prstGeom>
          <a:noFill/>
          <a:ln>
            <a:noFill/>
          </a:ln>
        </p:spPr>
        <p:txBody>
          <a:bodyPr lIns="96480" rIns="96480" tIns="48240" bIns="48240" anchor="b">
            <a:noAutofit/>
          </a:bodyPr>
          <a:p>
            <a:pPr algn="r">
              <a:lnSpc>
                <a:spcPct val="100000"/>
              </a:lnSpc>
            </a:pPr>
            <a:fld id="{FB09DF20-773B-438A-9054-4F8FBFE12475}" type="slidenum">
              <a:rPr b="0" lang="fr-FR" sz="1300" spc="-1" strike="noStrike">
                <a:latin typeface="Times New Roman"/>
              </a:rPr>
              <a:t>&lt;numéro&gt;</a:t>
            </a:fld>
            <a:endParaRPr b="0" lang="fr-FR" sz="1300" spc="-1" strike="noStrike">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type="sldImg"/>
          </p:nvPr>
        </p:nvSpPr>
        <p:spPr>
          <a:xfrm>
            <a:off x="939960" y="750960"/>
            <a:ext cx="5008320" cy="3757320"/>
          </a:xfrm>
          <a:prstGeom prst="rect">
            <a:avLst/>
          </a:prstGeom>
        </p:spPr>
      </p:sp>
      <p:sp>
        <p:nvSpPr>
          <p:cNvPr id="115" name="PlaceHolder 2"/>
          <p:cNvSpPr>
            <a:spLocks noGrp="1"/>
          </p:cNvSpPr>
          <p:nvPr>
            <p:ph type="body"/>
          </p:nvPr>
        </p:nvSpPr>
        <p:spPr>
          <a:xfrm>
            <a:off x="689040" y="4759200"/>
            <a:ext cx="5509800" cy="4508280"/>
          </a:xfrm>
          <a:prstGeom prst="rect">
            <a:avLst/>
          </a:prstGeom>
        </p:spPr>
        <p:txBody>
          <a:bodyPr lIns="96480" rIns="96480" tIns="48240" bIns="48240">
            <a:noAutofit/>
          </a:bodyPr>
          <a:p>
            <a:endParaRPr b="0" lang="fr-FR" sz="2000" spc="-1" strike="noStrike">
              <a:latin typeface="Arial"/>
            </a:endParaRPr>
          </a:p>
        </p:txBody>
      </p:sp>
      <p:sp>
        <p:nvSpPr>
          <p:cNvPr id="116" name="TextShape 3"/>
          <p:cNvSpPr txBox="1"/>
          <p:nvPr/>
        </p:nvSpPr>
        <p:spPr>
          <a:xfrm>
            <a:off x="3902040" y="9515520"/>
            <a:ext cx="2984040" cy="501120"/>
          </a:xfrm>
          <a:prstGeom prst="rect">
            <a:avLst/>
          </a:prstGeom>
          <a:noFill/>
          <a:ln>
            <a:noFill/>
          </a:ln>
        </p:spPr>
        <p:txBody>
          <a:bodyPr lIns="96480" rIns="96480" tIns="48240" bIns="48240" anchor="b">
            <a:noAutofit/>
          </a:bodyPr>
          <a:p>
            <a:pPr algn="r">
              <a:lnSpc>
                <a:spcPct val="100000"/>
              </a:lnSpc>
            </a:pPr>
            <a:fld id="{DBADAEE0-EF3A-435D-9EA5-50A1830EC2C4}" type="slidenum">
              <a:rPr b="0" lang="fr-FR" sz="1300" spc="-1" strike="noStrike">
                <a:latin typeface="Times New Roman"/>
              </a:rPr>
              <a:t>&lt;numéro&gt;</a:t>
            </a:fld>
            <a:endParaRPr b="0" lang="fr-FR" sz="1300" spc="-1" strike="noStrike">
              <a:latin typeface="Times New Roman"/>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PlaceHolder 1"/>
          <p:cNvSpPr>
            <a:spLocks noGrp="1"/>
          </p:cNvSpPr>
          <p:nvPr>
            <p:ph type="sldImg"/>
          </p:nvPr>
        </p:nvSpPr>
        <p:spPr>
          <a:xfrm>
            <a:off x="939960" y="750960"/>
            <a:ext cx="5008320" cy="3757320"/>
          </a:xfrm>
          <a:prstGeom prst="rect">
            <a:avLst/>
          </a:prstGeom>
        </p:spPr>
      </p:sp>
      <p:sp>
        <p:nvSpPr>
          <p:cNvPr id="118" name="PlaceHolder 2"/>
          <p:cNvSpPr>
            <a:spLocks noGrp="1"/>
          </p:cNvSpPr>
          <p:nvPr>
            <p:ph type="body"/>
          </p:nvPr>
        </p:nvSpPr>
        <p:spPr>
          <a:xfrm>
            <a:off x="689040" y="4759200"/>
            <a:ext cx="5509800" cy="4508280"/>
          </a:xfrm>
          <a:prstGeom prst="rect">
            <a:avLst/>
          </a:prstGeom>
        </p:spPr>
        <p:txBody>
          <a:bodyPr lIns="96480" rIns="96480" tIns="48240" bIns="48240">
            <a:noAutofit/>
          </a:bodyPr>
          <a:p>
            <a:endParaRPr b="0" lang="fr-FR" sz="2000" spc="-1" strike="noStrike">
              <a:latin typeface="Arial"/>
            </a:endParaRPr>
          </a:p>
        </p:txBody>
      </p:sp>
      <p:sp>
        <p:nvSpPr>
          <p:cNvPr id="119" name="TextShape 3"/>
          <p:cNvSpPr txBox="1"/>
          <p:nvPr/>
        </p:nvSpPr>
        <p:spPr>
          <a:xfrm>
            <a:off x="3902040" y="9515520"/>
            <a:ext cx="2984040" cy="501120"/>
          </a:xfrm>
          <a:prstGeom prst="rect">
            <a:avLst/>
          </a:prstGeom>
          <a:noFill/>
          <a:ln>
            <a:noFill/>
          </a:ln>
        </p:spPr>
        <p:txBody>
          <a:bodyPr lIns="96480" rIns="96480" tIns="48240" bIns="48240" anchor="b">
            <a:noAutofit/>
          </a:bodyPr>
          <a:p>
            <a:pPr algn="r">
              <a:lnSpc>
                <a:spcPct val="100000"/>
              </a:lnSpc>
            </a:pPr>
            <a:fld id="{9C99025E-336F-491C-A975-6E9813F35B9D}" type="slidenum">
              <a:rPr b="0" lang="fr-FR" sz="1300" spc="-1" strike="noStrike">
                <a:latin typeface="Times New Roman"/>
              </a:rPr>
              <a:t>&lt;numéro&gt;</a:t>
            </a:fld>
            <a:endParaRPr b="0" lang="fr-FR" sz="1300" spc="-1" strike="noStrike">
              <a:latin typeface="Times New Roman"/>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PlaceHolder 1"/>
          <p:cNvSpPr>
            <a:spLocks noGrp="1"/>
          </p:cNvSpPr>
          <p:nvPr>
            <p:ph type="sldImg"/>
          </p:nvPr>
        </p:nvSpPr>
        <p:spPr>
          <a:xfrm>
            <a:off x="939960" y="750960"/>
            <a:ext cx="5008320" cy="3757320"/>
          </a:xfrm>
          <a:prstGeom prst="rect">
            <a:avLst/>
          </a:prstGeom>
        </p:spPr>
      </p:sp>
      <p:sp>
        <p:nvSpPr>
          <p:cNvPr id="121" name="PlaceHolder 2"/>
          <p:cNvSpPr>
            <a:spLocks noGrp="1"/>
          </p:cNvSpPr>
          <p:nvPr>
            <p:ph type="body"/>
          </p:nvPr>
        </p:nvSpPr>
        <p:spPr>
          <a:xfrm>
            <a:off x="689040" y="4759200"/>
            <a:ext cx="5509800" cy="4508280"/>
          </a:xfrm>
          <a:prstGeom prst="rect">
            <a:avLst/>
          </a:prstGeom>
        </p:spPr>
        <p:txBody>
          <a:bodyPr lIns="96480" rIns="96480" tIns="48240" bIns="48240">
            <a:noAutofit/>
          </a:bodyPr>
          <a:p>
            <a:endParaRPr b="0" lang="fr-FR" sz="2000" spc="-1" strike="noStrike">
              <a:latin typeface="Arial"/>
            </a:endParaRPr>
          </a:p>
        </p:txBody>
      </p:sp>
      <p:sp>
        <p:nvSpPr>
          <p:cNvPr id="122" name="TextShape 3"/>
          <p:cNvSpPr txBox="1"/>
          <p:nvPr/>
        </p:nvSpPr>
        <p:spPr>
          <a:xfrm>
            <a:off x="3902040" y="9515520"/>
            <a:ext cx="2984040" cy="501120"/>
          </a:xfrm>
          <a:prstGeom prst="rect">
            <a:avLst/>
          </a:prstGeom>
          <a:noFill/>
          <a:ln>
            <a:noFill/>
          </a:ln>
        </p:spPr>
        <p:txBody>
          <a:bodyPr lIns="96480" rIns="96480" tIns="48240" bIns="48240" anchor="b">
            <a:noAutofit/>
          </a:bodyPr>
          <a:p>
            <a:pPr algn="r">
              <a:lnSpc>
                <a:spcPct val="100000"/>
              </a:lnSpc>
            </a:pPr>
            <a:fld id="{5F57FC3F-4E85-4B51-ABBD-3FEEB4362B11}" type="slidenum">
              <a:rPr b="0" lang="fr-FR" sz="1300" spc="-1" strike="noStrike">
                <a:latin typeface="Times New Roman"/>
              </a:rPr>
              <a:t>&lt;numéro&gt;</a:t>
            </a:fld>
            <a:endParaRPr b="0" lang="fr-FR" sz="1300" spc="-1" strike="noStrike">
              <a:latin typeface="Times New Roman"/>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sldImg"/>
          </p:nvPr>
        </p:nvSpPr>
        <p:spPr>
          <a:xfrm>
            <a:off x="939960" y="750960"/>
            <a:ext cx="5008320" cy="3757320"/>
          </a:xfrm>
          <a:prstGeom prst="rect">
            <a:avLst/>
          </a:prstGeom>
        </p:spPr>
      </p:sp>
      <p:sp>
        <p:nvSpPr>
          <p:cNvPr id="124" name="PlaceHolder 2"/>
          <p:cNvSpPr>
            <a:spLocks noGrp="1"/>
          </p:cNvSpPr>
          <p:nvPr>
            <p:ph type="body"/>
          </p:nvPr>
        </p:nvSpPr>
        <p:spPr>
          <a:xfrm>
            <a:off x="689040" y="4759200"/>
            <a:ext cx="5509800" cy="4508280"/>
          </a:xfrm>
          <a:prstGeom prst="rect">
            <a:avLst/>
          </a:prstGeom>
        </p:spPr>
        <p:txBody>
          <a:bodyPr lIns="96480" rIns="96480" tIns="48240" bIns="48240">
            <a:noAutofit/>
          </a:bodyPr>
          <a:p>
            <a:endParaRPr b="0" lang="fr-FR" sz="2000" spc="-1" strike="noStrike">
              <a:latin typeface="Arial"/>
            </a:endParaRPr>
          </a:p>
        </p:txBody>
      </p:sp>
      <p:sp>
        <p:nvSpPr>
          <p:cNvPr id="125" name="CustomShape 3"/>
          <p:cNvSpPr/>
          <p:nvPr/>
        </p:nvSpPr>
        <p:spPr>
          <a:xfrm>
            <a:off x="3902040" y="9515520"/>
            <a:ext cx="2984040" cy="501120"/>
          </a:xfrm>
          <a:prstGeom prst="rect">
            <a:avLst/>
          </a:prstGeom>
          <a:noFill/>
          <a:ln w="9360">
            <a:noFill/>
          </a:ln>
        </p:spPr>
        <p:style>
          <a:lnRef idx="0"/>
          <a:fillRef idx="0"/>
          <a:effectRef idx="0"/>
          <a:fontRef idx="minor"/>
        </p:style>
        <p:txBody>
          <a:bodyPr lIns="96480" rIns="96480" tIns="48240" bIns="48240" anchor="b">
            <a:noAutofit/>
          </a:bodyPr>
          <a:p>
            <a:pPr algn="r">
              <a:lnSpc>
                <a:spcPct val="100000"/>
              </a:lnSpc>
            </a:pPr>
            <a:fld id="{CE454D70-C2EF-4890-BE23-58EC3C59EE15}" type="slidenum">
              <a:rPr b="0" lang="fr-FR" sz="1300" spc="-1" strike="noStrike">
                <a:solidFill>
                  <a:srgbClr val="000000"/>
                </a:solidFill>
                <a:latin typeface="Arial"/>
                <a:ea typeface="+mn-ea"/>
              </a:rPr>
              <a:t>4</a:t>
            </a:fld>
            <a:endParaRPr b="0" lang="fr-FR" sz="1300" spc="-1" strike="noStrike">
              <a:latin typeface="Arial"/>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type="sldImg"/>
          </p:nvPr>
        </p:nvSpPr>
        <p:spPr>
          <a:xfrm>
            <a:off x="939960" y="750960"/>
            <a:ext cx="5008320" cy="3757320"/>
          </a:xfrm>
          <a:prstGeom prst="rect">
            <a:avLst/>
          </a:prstGeom>
        </p:spPr>
      </p:sp>
      <p:sp>
        <p:nvSpPr>
          <p:cNvPr id="127" name="PlaceHolder 2"/>
          <p:cNvSpPr>
            <a:spLocks noGrp="1"/>
          </p:cNvSpPr>
          <p:nvPr>
            <p:ph type="body"/>
          </p:nvPr>
        </p:nvSpPr>
        <p:spPr>
          <a:xfrm>
            <a:off x="689040" y="4759200"/>
            <a:ext cx="5509800" cy="4508280"/>
          </a:xfrm>
          <a:prstGeom prst="rect">
            <a:avLst/>
          </a:prstGeom>
        </p:spPr>
        <p:txBody>
          <a:bodyPr lIns="96480" rIns="96480" tIns="48240" bIns="48240">
            <a:noAutofit/>
          </a:bodyPr>
          <a:p>
            <a:endParaRPr b="0" lang="fr-FR" sz="2000" spc="-1" strike="noStrike">
              <a:latin typeface="Arial"/>
            </a:endParaRPr>
          </a:p>
        </p:txBody>
      </p:sp>
      <p:sp>
        <p:nvSpPr>
          <p:cNvPr id="128" name="TextShape 3"/>
          <p:cNvSpPr txBox="1"/>
          <p:nvPr/>
        </p:nvSpPr>
        <p:spPr>
          <a:xfrm>
            <a:off x="3902040" y="9515520"/>
            <a:ext cx="2984040" cy="501120"/>
          </a:xfrm>
          <a:prstGeom prst="rect">
            <a:avLst/>
          </a:prstGeom>
          <a:noFill/>
          <a:ln>
            <a:noFill/>
          </a:ln>
        </p:spPr>
        <p:txBody>
          <a:bodyPr lIns="96480" rIns="96480" tIns="48240" bIns="48240" anchor="b">
            <a:noAutofit/>
          </a:bodyPr>
          <a:p>
            <a:pPr algn="r">
              <a:lnSpc>
                <a:spcPct val="100000"/>
              </a:lnSpc>
            </a:pPr>
            <a:fld id="{CAA14529-E3AF-479B-8622-83995AAC807F}" type="slidenum">
              <a:rPr b="0" lang="fr-FR" sz="1300" spc="-1" strike="noStrike">
                <a:latin typeface="Times New Roman"/>
              </a:rPr>
              <a:t>&lt;numéro&gt;</a:t>
            </a:fld>
            <a:endParaRPr b="0" lang="fr-FR" sz="13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fr-FR" sz="4400" spc="-1" strike="noStrike">
              <a:solidFill>
                <a:srgbClr val="000000"/>
              </a:solidFill>
              <a:latin typeface="Arial"/>
            </a:endParaRPr>
          </a:p>
        </p:txBody>
      </p:sp>
      <p:sp>
        <p:nvSpPr>
          <p:cNvPr id="27" name="PlaceHolder 2"/>
          <p:cNvSpPr>
            <a:spLocks noGrp="1"/>
          </p:cNvSpPr>
          <p:nvPr>
            <p:ph type="body"/>
          </p:nvPr>
        </p:nvSpPr>
        <p:spPr>
          <a:xfrm>
            <a:off x="457200" y="1604520"/>
            <a:ext cx="8229240" cy="1896840"/>
          </a:xfrm>
          <a:prstGeom prst="rect">
            <a:avLst/>
          </a:prstGeom>
        </p:spPr>
        <p:txBody>
          <a:bodyPr lIns="0" rIns="0" tIns="0" bIns="0">
            <a:normAutofit/>
          </a:bodyPr>
          <a:p>
            <a:endParaRPr b="0" lang="fr-FR" sz="3200" spc="-1" strike="noStrike">
              <a:solidFill>
                <a:srgbClr val="000000"/>
              </a:solidFill>
              <a:latin typeface="Calibri"/>
            </a:endParaRPr>
          </a:p>
        </p:txBody>
      </p:sp>
      <p:sp>
        <p:nvSpPr>
          <p:cNvPr id="28" name="PlaceHolder 3"/>
          <p:cNvSpPr>
            <a:spLocks noGrp="1"/>
          </p:cNvSpPr>
          <p:nvPr>
            <p:ph type="body"/>
          </p:nvPr>
        </p:nvSpPr>
        <p:spPr>
          <a:xfrm>
            <a:off x="457200" y="3682080"/>
            <a:ext cx="8229240" cy="1896840"/>
          </a:xfrm>
          <a:prstGeom prst="rect">
            <a:avLst/>
          </a:prstGeom>
        </p:spPr>
        <p:txBody>
          <a:bodyPr lIns="0" rIns="0" tIns="0" bIns="0">
            <a:normAutofit/>
          </a:bodyPr>
          <a:p>
            <a:endParaRPr b="0" lang="fr-FR"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fr-FR" sz="4400" spc="-1" strike="noStrike">
              <a:solidFill>
                <a:srgbClr val="000000"/>
              </a:solidFill>
              <a:latin typeface="Arial"/>
            </a:endParaRPr>
          </a:p>
        </p:txBody>
      </p:sp>
      <p:sp>
        <p:nvSpPr>
          <p:cNvPr id="30"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3200" spc="-1" strike="noStrike">
              <a:solidFill>
                <a:srgbClr val="000000"/>
              </a:solidFill>
              <a:latin typeface="Calibri"/>
            </a:endParaRPr>
          </a:p>
        </p:txBody>
      </p:sp>
      <p:sp>
        <p:nvSpPr>
          <p:cNvPr id="31"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3200" spc="-1" strike="noStrike">
              <a:solidFill>
                <a:srgbClr val="000000"/>
              </a:solidFill>
              <a:latin typeface="Calibri"/>
            </a:endParaRPr>
          </a:p>
        </p:txBody>
      </p:sp>
      <p:sp>
        <p:nvSpPr>
          <p:cNvPr id="32" name="PlaceHolder 4"/>
          <p:cNvSpPr>
            <a:spLocks noGrp="1"/>
          </p:cNvSpPr>
          <p:nvPr>
            <p:ph type="body"/>
          </p:nvPr>
        </p:nvSpPr>
        <p:spPr>
          <a:xfrm>
            <a:off x="457200" y="3682080"/>
            <a:ext cx="4015800" cy="1896840"/>
          </a:xfrm>
          <a:prstGeom prst="rect">
            <a:avLst/>
          </a:prstGeom>
        </p:spPr>
        <p:txBody>
          <a:bodyPr lIns="0" rIns="0" tIns="0" bIns="0">
            <a:normAutofit/>
          </a:bodyPr>
          <a:p>
            <a:endParaRPr b="0" lang="fr-FR" sz="3200" spc="-1" strike="noStrike">
              <a:solidFill>
                <a:srgbClr val="000000"/>
              </a:solidFill>
              <a:latin typeface="Calibri"/>
            </a:endParaRPr>
          </a:p>
        </p:txBody>
      </p:sp>
      <p:sp>
        <p:nvSpPr>
          <p:cNvPr id="33" name="PlaceHolder 5"/>
          <p:cNvSpPr>
            <a:spLocks noGrp="1"/>
          </p:cNvSpPr>
          <p:nvPr>
            <p:ph type="body"/>
          </p:nvPr>
        </p:nvSpPr>
        <p:spPr>
          <a:xfrm>
            <a:off x="4674240" y="3682080"/>
            <a:ext cx="4015800" cy="1896840"/>
          </a:xfrm>
          <a:prstGeom prst="rect">
            <a:avLst/>
          </a:prstGeom>
        </p:spPr>
        <p:txBody>
          <a:bodyPr lIns="0" rIns="0" tIns="0" bIns="0">
            <a:normAutofit/>
          </a:bodyPr>
          <a:p>
            <a:endParaRPr b="0" lang="fr-FR"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fr-FR" sz="4400" spc="-1" strike="noStrike">
              <a:solidFill>
                <a:srgbClr val="000000"/>
              </a:solidFill>
              <a:latin typeface="Arial"/>
            </a:endParaRPr>
          </a:p>
        </p:txBody>
      </p:sp>
      <p:sp>
        <p:nvSpPr>
          <p:cNvPr id="35" name="PlaceHolder 2"/>
          <p:cNvSpPr>
            <a:spLocks noGrp="1"/>
          </p:cNvSpPr>
          <p:nvPr>
            <p:ph type="body"/>
          </p:nvPr>
        </p:nvSpPr>
        <p:spPr>
          <a:xfrm>
            <a:off x="457200" y="1604520"/>
            <a:ext cx="2649600" cy="1896840"/>
          </a:xfrm>
          <a:prstGeom prst="rect">
            <a:avLst/>
          </a:prstGeom>
        </p:spPr>
        <p:txBody>
          <a:bodyPr lIns="0" rIns="0" tIns="0" bIns="0">
            <a:normAutofit/>
          </a:bodyPr>
          <a:p>
            <a:endParaRPr b="0" lang="fr-FR" sz="3200" spc="-1" strike="noStrike">
              <a:solidFill>
                <a:srgbClr val="000000"/>
              </a:solidFill>
              <a:latin typeface="Calibri"/>
            </a:endParaRPr>
          </a:p>
        </p:txBody>
      </p:sp>
      <p:sp>
        <p:nvSpPr>
          <p:cNvPr id="36" name="PlaceHolder 3"/>
          <p:cNvSpPr>
            <a:spLocks noGrp="1"/>
          </p:cNvSpPr>
          <p:nvPr>
            <p:ph type="body"/>
          </p:nvPr>
        </p:nvSpPr>
        <p:spPr>
          <a:xfrm>
            <a:off x="3239640" y="1604520"/>
            <a:ext cx="2649600" cy="1896840"/>
          </a:xfrm>
          <a:prstGeom prst="rect">
            <a:avLst/>
          </a:prstGeom>
        </p:spPr>
        <p:txBody>
          <a:bodyPr lIns="0" rIns="0" tIns="0" bIns="0">
            <a:normAutofit/>
          </a:bodyPr>
          <a:p>
            <a:endParaRPr b="0" lang="fr-FR" sz="3200" spc="-1" strike="noStrike">
              <a:solidFill>
                <a:srgbClr val="000000"/>
              </a:solidFill>
              <a:latin typeface="Calibri"/>
            </a:endParaRPr>
          </a:p>
        </p:txBody>
      </p:sp>
      <p:sp>
        <p:nvSpPr>
          <p:cNvPr id="37" name="PlaceHolder 4"/>
          <p:cNvSpPr>
            <a:spLocks noGrp="1"/>
          </p:cNvSpPr>
          <p:nvPr>
            <p:ph type="body"/>
          </p:nvPr>
        </p:nvSpPr>
        <p:spPr>
          <a:xfrm>
            <a:off x="6022080" y="1604520"/>
            <a:ext cx="2649600" cy="1896840"/>
          </a:xfrm>
          <a:prstGeom prst="rect">
            <a:avLst/>
          </a:prstGeom>
        </p:spPr>
        <p:txBody>
          <a:bodyPr lIns="0" rIns="0" tIns="0" bIns="0">
            <a:normAutofit/>
          </a:bodyPr>
          <a:p>
            <a:endParaRPr b="0" lang="fr-FR" sz="3200" spc="-1" strike="noStrike">
              <a:solidFill>
                <a:srgbClr val="000000"/>
              </a:solidFill>
              <a:latin typeface="Calibri"/>
            </a:endParaRPr>
          </a:p>
        </p:txBody>
      </p:sp>
      <p:sp>
        <p:nvSpPr>
          <p:cNvPr id="38" name="PlaceHolder 5"/>
          <p:cNvSpPr>
            <a:spLocks noGrp="1"/>
          </p:cNvSpPr>
          <p:nvPr>
            <p:ph type="body"/>
          </p:nvPr>
        </p:nvSpPr>
        <p:spPr>
          <a:xfrm>
            <a:off x="457200" y="3682080"/>
            <a:ext cx="2649600" cy="1896840"/>
          </a:xfrm>
          <a:prstGeom prst="rect">
            <a:avLst/>
          </a:prstGeom>
        </p:spPr>
        <p:txBody>
          <a:bodyPr lIns="0" rIns="0" tIns="0" bIns="0">
            <a:normAutofit/>
          </a:bodyPr>
          <a:p>
            <a:endParaRPr b="0" lang="fr-FR" sz="3200" spc="-1" strike="noStrike">
              <a:solidFill>
                <a:srgbClr val="000000"/>
              </a:solidFill>
              <a:latin typeface="Calibri"/>
            </a:endParaRPr>
          </a:p>
        </p:txBody>
      </p:sp>
      <p:sp>
        <p:nvSpPr>
          <p:cNvPr id="39" name="PlaceHolder 6"/>
          <p:cNvSpPr>
            <a:spLocks noGrp="1"/>
          </p:cNvSpPr>
          <p:nvPr>
            <p:ph type="body"/>
          </p:nvPr>
        </p:nvSpPr>
        <p:spPr>
          <a:xfrm>
            <a:off x="3239640" y="3682080"/>
            <a:ext cx="2649600" cy="1896840"/>
          </a:xfrm>
          <a:prstGeom prst="rect">
            <a:avLst/>
          </a:prstGeom>
        </p:spPr>
        <p:txBody>
          <a:bodyPr lIns="0" rIns="0" tIns="0" bIns="0">
            <a:normAutofit/>
          </a:bodyPr>
          <a:p>
            <a:endParaRPr b="0" lang="fr-FR" sz="3200" spc="-1" strike="noStrike">
              <a:solidFill>
                <a:srgbClr val="000000"/>
              </a:solidFill>
              <a:latin typeface="Calibri"/>
            </a:endParaRPr>
          </a:p>
        </p:txBody>
      </p:sp>
      <p:sp>
        <p:nvSpPr>
          <p:cNvPr id="40" name="PlaceHolder 7"/>
          <p:cNvSpPr>
            <a:spLocks noGrp="1"/>
          </p:cNvSpPr>
          <p:nvPr>
            <p:ph type="body"/>
          </p:nvPr>
        </p:nvSpPr>
        <p:spPr>
          <a:xfrm>
            <a:off x="6022080" y="3682080"/>
            <a:ext cx="2649600" cy="1896840"/>
          </a:xfrm>
          <a:prstGeom prst="rect">
            <a:avLst/>
          </a:prstGeom>
        </p:spPr>
        <p:txBody>
          <a:bodyPr lIns="0" rIns="0" tIns="0" bIns="0">
            <a:normAutofit/>
          </a:bodyPr>
          <a:p>
            <a:endParaRPr b="0" lang="fr-FR" sz="32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fr-FR" sz="4400" spc="-1" strike="noStrike">
              <a:solidFill>
                <a:srgbClr val="000000"/>
              </a:solidFill>
              <a:latin typeface="Arial"/>
            </a:endParaRPr>
          </a:p>
        </p:txBody>
      </p:sp>
      <p:sp>
        <p:nvSpPr>
          <p:cNvPr id="4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r-F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fr-FR" sz="4400" spc="-1" strike="noStrike">
              <a:solidFill>
                <a:srgbClr val="000000"/>
              </a:solidFill>
              <a:latin typeface="Arial"/>
            </a:endParaRPr>
          </a:p>
        </p:txBody>
      </p:sp>
      <p:sp>
        <p:nvSpPr>
          <p:cNvPr id="49" name="PlaceHolder 2"/>
          <p:cNvSpPr>
            <a:spLocks noGrp="1"/>
          </p:cNvSpPr>
          <p:nvPr>
            <p:ph type="body"/>
          </p:nvPr>
        </p:nvSpPr>
        <p:spPr>
          <a:xfrm>
            <a:off x="457200" y="1604520"/>
            <a:ext cx="8229240" cy="3977280"/>
          </a:xfrm>
          <a:prstGeom prst="rect">
            <a:avLst/>
          </a:prstGeom>
        </p:spPr>
        <p:txBody>
          <a:bodyPr lIns="0" rIns="0" tIns="0" bIns="0">
            <a:normAutofit/>
          </a:bodyPr>
          <a:p>
            <a:endParaRPr b="0" lang="fr-FR" sz="32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fr-FR" sz="4400" spc="-1" strike="noStrike">
              <a:solidFill>
                <a:srgbClr val="000000"/>
              </a:solidFill>
              <a:latin typeface="Arial"/>
            </a:endParaRPr>
          </a:p>
        </p:txBody>
      </p:sp>
      <p:sp>
        <p:nvSpPr>
          <p:cNvPr id="51" name="PlaceHolder 2"/>
          <p:cNvSpPr>
            <a:spLocks noGrp="1"/>
          </p:cNvSpPr>
          <p:nvPr>
            <p:ph type="body"/>
          </p:nvPr>
        </p:nvSpPr>
        <p:spPr>
          <a:xfrm>
            <a:off x="457200" y="1604520"/>
            <a:ext cx="4015800" cy="3977280"/>
          </a:xfrm>
          <a:prstGeom prst="rect">
            <a:avLst/>
          </a:prstGeom>
        </p:spPr>
        <p:txBody>
          <a:bodyPr lIns="0" rIns="0" tIns="0" bIns="0">
            <a:normAutofit/>
          </a:bodyPr>
          <a:p>
            <a:endParaRPr b="0" lang="fr-FR" sz="3200" spc="-1" strike="noStrike">
              <a:solidFill>
                <a:srgbClr val="000000"/>
              </a:solidFill>
              <a:latin typeface="Calibri"/>
            </a:endParaRPr>
          </a:p>
        </p:txBody>
      </p:sp>
      <p:sp>
        <p:nvSpPr>
          <p:cNvPr id="52" name="PlaceHolder 3"/>
          <p:cNvSpPr>
            <a:spLocks noGrp="1"/>
          </p:cNvSpPr>
          <p:nvPr>
            <p:ph type="body"/>
          </p:nvPr>
        </p:nvSpPr>
        <p:spPr>
          <a:xfrm>
            <a:off x="4674240" y="1604520"/>
            <a:ext cx="4015800" cy="3977280"/>
          </a:xfrm>
          <a:prstGeom prst="rect">
            <a:avLst/>
          </a:prstGeom>
        </p:spPr>
        <p:txBody>
          <a:bodyPr lIns="0" rIns="0" tIns="0" bIns="0">
            <a:normAutofit/>
          </a:bodyPr>
          <a:p>
            <a:endParaRPr b="0" lang="fr-FR" sz="32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fr-FR"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r-F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fr-FR" sz="4400" spc="-1" strike="noStrike">
              <a:solidFill>
                <a:srgbClr val="000000"/>
              </a:solidFill>
              <a:latin typeface="Arial"/>
            </a:endParaRPr>
          </a:p>
        </p:txBody>
      </p:sp>
      <p:sp>
        <p:nvSpPr>
          <p:cNvPr id="56"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3200" spc="-1" strike="noStrike">
              <a:solidFill>
                <a:srgbClr val="000000"/>
              </a:solidFill>
              <a:latin typeface="Calibri"/>
            </a:endParaRPr>
          </a:p>
        </p:txBody>
      </p:sp>
      <p:sp>
        <p:nvSpPr>
          <p:cNvPr id="57" name="PlaceHolder 3"/>
          <p:cNvSpPr>
            <a:spLocks noGrp="1"/>
          </p:cNvSpPr>
          <p:nvPr>
            <p:ph type="body"/>
          </p:nvPr>
        </p:nvSpPr>
        <p:spPr>
          <a:xfrm>
            <a:off x="4674240" y="1604520"/>
            <a:ext cx="4015800" cy="3977280"/>
          </a:xfrm>
          <a:prstGeom prst="rect">
            <a:avLst/>
          </a:prstGeom>
        </p:spPr>
        <p:txBody>
          <a:bodyPr lIns="0" rIns="0" tIns="0" bIns="0">
            <a:normAutofit/>
          </a:bodyPr>
          <a:p>
            <a:endParaRPr b="0" lang="fr-FR" sz="3200" spc="-1" strike="noStrike">
              <a:solidFill>
                <a:srgbClr val="000000"/>
              </a:solidFill>
              <a:latin typeface="Calibri"/>
            </a:endParaRPr>
          </a:p>
        </p:txBody>
      </p:sp>
      <p:sp>
        <p:nvSpPr>
          <p:cNvPr id="58" name="PlaceHolder 4"/>
          <p:cNvSpPr>
            <a:spLocks noGrp="1"/>
          </p:cNvSpPr>
          <p:nvPr>
            <p:ph type="body"/>
          </p:nvPr>
        </p:nvSpPr>
        <p:spPr>
          <a:xfrm>
            <a:off x="457200" y="3682080"/>
            <a:ext cx="4015800" cy="1896840"/>
          </a:xfrm>
          <a:prstGeom prst="rect">
            <a:avLst/>
          </a:prstGeom>
        </p:spPr>
        <p:txBody>
          <a:bodyPr lIns="0" rIns="0" tIns="0" bIns="0">
            <a:normAutofit/>
          </a:bodyPr>
          <a:p>
            <a:endParaRPr b="0" lang="fr-FR"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fr-FR" sz="4400" spc="-1" strike="noStrike">
              <a:solidFill>
                <a:srgbClr val="000000"/>
              </a:solidFill>
              <a:latin typeface="Arial"/>
            </a:endParaRPr>
          </a:p>
        </p:txBody>
      </p:sp>
      <p:sp>
        <p:nvSpPr>
          <p:cNvPr id="6"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r-F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fr-FR" sz="4400" spc="-1" strike="noStrike">
              <a:solidFill>
                <a:srgbClr val="000000"/>
              </a:solidFill>
              <a:latin typeface="Arial"/>
            </a:endParaRPr>
          </a:p>
        </p:txBody>
      </p:sp>
      <p:sp>
        <p:nvSpPr>
          <p:cNvPr id="60" name="PlaceHolder 2"/>
          <p:cNvSpPr>
            <a:spLocks noGrp="1"/>
          </p:cNvSpPr>
          <p:nvPr>
            <p:ph type="body"/>
          </p:nvPr>
        </p:nvSpPr>
        <p:spPr>
          <a:xfrm>
            <a:off x="457200" y="1604520"/>
            <a:ext cx="4015800" cy="3977280"/>
          </a:xfrm>
          <a:prstGeom prst="rect">
            <a:avLst/>
          </a:prstGeom>
        </p:spPr>
        <p:txBody>
          <a:bodyPr lIns="0" rIns="0" tIns="0" bIns="0">
            <a:normAutofit/>
          </a:bodyPr>
          <a:p>
            <a:endParaRPr b="0" lang="fr-FR" sz="3200" spc="-1" strike="noStrike">
              <a:solidFill>
                <a:srgbClr val="000000"/>
              </a:solidFill>
              <a:latin typeface="Calibri"/>
            </a:endParaRPr>
          </a:p>
        </p:txBody>
      </p:sp>
      <p:sp>
        <p:nvSpPr>
          <p:cNvPr id="61"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3200" spc="-1" strike="noStrike">
              <a:solidFill>
                <a:srgbClr val="000000"/>
              </a:solidFill>
              <a:latin typeface="Calibri"/>
            </a:endParaRPr>
          </a:p>
        </p:txBody>
      </p:sp>
      <p:sp>
        <p:nvSpPr>
          <p:cNvPr id="62" name="PlaceHolder 4"/>
          <p:cNvSpPr>
            <a:spLocks noGrp="1"/>
          </p:cNvSpPr>
          <p:nvPr>
            <p:ph type="body"/>
          </p:nvPr>
        </p:nvSpPr>
        <p:spPr>
          <a:xfrm>
            <a:off x="4674240" y="3682080"/>
            <a:ext cx="4015800" cy="1896840"/>
          </a:xfrm>
          <a:prstGeom prst="rect">
            <a:avLst/>
          </a:prstGeom>
        </p:spPr>
        <p:txBody>
          <a:bodyPr lIns="0" rIns="0" tIns="0" bIns="0">
            <a:normAutofit/>
          </a:bodyPr>
          <a:p>
            <a:endParaRPr b="0" lang="fr-FR" sz="32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fr-FR" sz="4400" spc="-1" strike="noStrike">
              <a:solidFill>
                <a:srgbClr val="000000"/>
              </a:solidFill>
              <a:latin typeface="Arial"/>
            </a:endParaRPr>
          </a:p>
        </p:txBody>
      </p:sp>
      <p:sp>
        <p:nvSpPr>
          <p:cNvPr id="64"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3200" spc="-1" strike="noStrike">
              <a:solidFill>
                <a:srgbClr val="000000"/>
              </a:solidFill>
              <a:latin typeface="Calibri"/>
            </a:endParaRPr>
          </a:p>
        </p:txBody>
      </p:sp>
      <p:sp>
        <p:nvSpPr>
          <p:cNvPr id="65"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3200" spc="-1" strike="noStrike">
              <a:solidFill>
                <a:srgbClr val="000000"/>
              </a:solidFill>
              <a:latin typeface="Calibri"/>
            </a:endParaRPr>
          </a:p>
        </p:txBody>
      </p:sp>
      <p:sp>
        <p:nvSpPr>
          <p:cNvPr id="66" name="PlaceHolder 4"/>
          <p:cNvSpPr>
            <a:spLocks noGrp="1"/>
          </p:cNvSpPr>
          <p:nvPr>
            <p:ph type="body"/>
          </p:nvPr>
        </p:nvSpPr>
        <p:spPr>
          <a:xfrm>
            <a:off x="457200" y="3682080"/>
            <a:ext cx="8229240" cy="1896840"/>
          </a:xfrm>
          <a:prstGeom prst="rect">
            <a:avLst/>
          </a:prstGeom>
        </p:spPr>
        <p:txBody>
          <a:bodyPr lIns="0" rIns="0" tIns="0" bIns="0">
            <a:normAutofit/>
          </a:bodyPr>
          <a:p>
            <a:endParaRPr b="0" lang="fr-FR" sz="32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fr-FR" sz="4400" spc="-1" strike="noStrike">
              <a:solidFill>
                <a:srgbClr val="000000"/>
              </a:solidFill>
              <a:latin typeface="Arial"/>
            </a:endParaRPr>
          </a:p>
        </p:txBody>
      </p:sp>
      <p:sp>
        <p:nvSpPr>
          <p:cNvPr id="68" name="PlaceHolder 2"/>
          <p:cNvSpPr>
            <a:spLocks noGrp="1"/>
          </p:cNvSpPr>
          <p:nvPr>
            <p:ph type="body"/>
          </p:nvPr>
        </p:nvSpPr>
        <p:spPr>
          <a:xfrm>
            <a:off x="457200" y="1604520"/>
            <a:ext cx="8229240" cy="1896840"/>
          </a:xfrm>
          <a:prstGeom prst="rect">
            <a:avLst/>
          </a:prstGeom>
        </p:spPr>
        <p:txBody>
          <a:bodyPr lIns="0" rIns="0" tIns="0" bIns="0">
            <a:normAutofit/>
          </a:bodyPr>
          <a:p>
            <a:endParaRPr b="0" lang="fr-FR" sz="3200" spc="-1" strike="noStrike">
              <a:solidFill>
                <a:srgbClr val="000000"/>
              </a:solidFill>
              <a:latin typeface="Calibri"/>
            </a:endParaRPr>
          </a:p>
        </p:txBody>
      </p:sp>
      <p:sp>
        <p:nvSpPr>
          <p:cNvPr id="69" name="PlaceHolder 3"/>
          <p:cNvSpPr>
            <a:spLocks noGrp="1"/>
          </p:cNvSpPr>
          <p:nvPr>
            <p:ph type="body"/>
          </p:nvPr>
        </p:nvSpPr>
        <p:spPr>
          <a:xfrm>
            <a:off x="457200" y="3682080"/>
            <a:ext cx="8229240" cy="1896840"/>
          </a:xfrm>
          <a:prstGeom prst="rect">
            <a:avLst/>
          </a:prstGeom>
        </p:spPr>
        <p:txBody>
          <a:bodyPr lIns="0" rIns="0" tIns="0" bIns="0">
            <a:normAutofit/>
          </a:bodyPr>
          <a:p>
            <a:endParaRPr b="0" lang="fr-FR" sz="32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fr-FR" sz="4400" spc="-1" strike="noStrike">
              <a:solidFill>
                <a:srgbClr val="000000"/>
              </a:solidFill>
              <a:latin typeface="Arial"/>
            </a:endParaRPr>
          </a:p>
        </p:txBody>
      </p:sp>
      <p:sp>
        <p:nvSpPr>
          <p:cNvPr id="71"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3200" spc="-1" strike="noStrike">
              <a:solidFill>
                <a:srgbClr val="000000"/>
              </a:solidFill>
              <a:latin typeface="Calibri"/>
            </a:endParaRPr>
          </a:p>
        </p:txBody>
      </p:sp>
      <p:sp>
        <p:nvSpPr>
          <p:cNvPr id="72"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3200" spc="-1" strike="noStrike">
              <a:solidFill>
                <a:srgbClr val="000000"/>
              </a:solidFill>
              <a:latin typeface="Calibri"/>
            </a:endParaRPr>
          </a:p>
        </p:txBody>
      </p:sp>
      <p:sp>
        <p:nvSpPr>
          <p:cNvPr id="73" name="PlaceHolder 4"/>
          <p:cNvSpPr>
            <a:spLocks noGrp="1"/>
          </p:cNvSpPr>
          <p:nvPr>
            <p:ph type="body"/>
          </p:nvPr>
        </p:nvSpPr>
        <p:spPr>
          <a:xfrm>
            <a:off x="457200" y="3682080"/>
            <a:ext cx="4015800" cy="1896840"/>
          </a:xfrm>
          <a:prstGeom prst="rect">
            <a:avLst/>
          </a:prstGeom>
        </p:spPr>
        <p:txBody>
          <a:bodyPr lIns="0" rIns="0" tIns="0" bIns="0">
            <a:normAutofit/>
          </a:bodyPr>
          <a:p>
            <a:endParaRPr b="0" lang="fr-FR" sz="3200" spc="-1" strike="noStrike">
              <a:solidFill>
                <a:srgbClr val="000000"/>
              </a:solidFill>
              <a:latin typeface="Calibri"/>
            </a:endParaRPr>
          </a:p>
        </p:txBody>
      </p:sp>
      <p:sp>
        <p:nvSpPr>
          <p:cNvPr id="74" name="PlaceHolder 5"/>
          <p:cNvSpPr>
            <a:spLocks noGrp="1"/>
          </p:cNvSpPr>
          <p:nvPr>
            <p:ph type="body"/>
          </p:nvPr>
        </p:nvSpPr>
        <p:spPr>
          <a:xfrm>
            <a:off x="4674240" y="3682080"/>
            <a:ext cx="4015800" cy="1896840"/>
          </a:xfrm>
          <a:prstGeom prst="rect">
            <a:avLst/>
          </a:prstGeom>
        </p:spPr>
        <p:txBody>
          <a:bodyPr lIns="0" rIns="0" tIns="0" bIns="0">
            <a:normAutofit/>
          </a:bodyPr>
          <a:p>
            <a:endParaRPr b="0" lang="fr-FR" sz="32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fr-FR" sz="4400" spc="-1" strike="noStrike">
              <a:solidFill>
                <a:srgbClr val="000000"/>
              </a:solidFill>
              <a:latin typeface="Arial"/>
            </a:endParaRPr>
          </a:p>
        </p:txBody>
      </p:sp>
      <p:sp>
        <p:nvSpPr>
          <p:cNvPr id="76" name="PlaceHolder 2"/>
          <p:cNvSpPr>
            <a:spLocks noGrp="1"/>
          </p:cNvSpPr>
          <p:nvPr>
            <p:ph type="body"/>
          </p:nvPr>
        </p:nvSpPr>
        <p:spPr>
          <a:xfrm>
            <a:off x="457200" y="1604520"/>
            <a:ext cx="2649600" cy="1896840"/>
          </a:xfrm>
          <a:prstGeom prst="rect">
            <a:avLst/>
          </a:prstGeom>
        </p:spPr>
        <p:txBody>
          <a:bodyPr lIns="0" rIns="0" tIns="0" bIns="0">
            <a:normAutofit/>
          </a:bodyPr>
          <a:p>
            <a:endParaRPr b="0" lang="fr-FR" sz="3200" spc="-1" strike="noStrike">
              <a:solidFill>
                <a:srgbClr val="000000"/>
              </a:solidFill>
              <a:latin typeface="Calibri"/>
            </a:endParaRPr>
          </a:p>
        </p:txBody>
      </p:sp>
      <p:sp>
        <p:nvSpPr>
          <p:cNvPr id="77" name="PlaceHolder 3"/>
          <p:cNvSpPr>
            <a:spLocks noGrp="1"/>
          </p:cNvSpPr>
          <p:nvPr>
            <p:ph type="body"/>
          </p:nvPr>
        </p:nvSpPr>
        <p:spPr>
          <a:xfrm>
            <a:off x="3239640" y="1604520"/>
            <a:ext cx="2649600" cy="1896840"/>
          </a:xfrm>
          <a:prstGeom prst="rect">
            <a:avLst/>
          </a:prstGeom>
        </p:spPr>
        <p:txBody>
          <a:bodyPr lIns="0" rIns="0" tIns="0" bIns="0">
            <a:normAutofit/>
          </a:bodyPr>
          <a:p>
            <a:endParaRPr b="0" lang="fr-FR" sz="3200" spc="-1" strike="noStrike">
              <a:solidFill>
                <a:srgbClr val="000000"/>
              </a:solidFill>
              <a:latin typeface="Calibri"/>
            </a:endParaRPr>
          </a:p>
        </p:txBody>
      </p:sp>
      <p:sp>
        <p:nvSpPr>
          <p:cNvPr id="78" name="PlaceHolder 4"/>
          <p:cNvSpPr>
            <a:spLocks noGrp="1"/>
          </p:cNvSpPr>
          <p:nvPr>
            <p:ph type="body"/>
          </p:nvPr>
        </p:nvSpPr>
        <p:spPr>
          <a:xfrm>
            <a:off x="6022080" y="1604520"/>
            <a:ext cx="2649600" cy="1896840"/>
          </a:xfrm>
          <a:prstGeom prst="rect">
            <a:avLst/>
          </a:prstGeom>
        </p:spPr>
        <p:txBody>
          <a:bodyPr lIns="0" rIns="0" tIns="0" bIns="0">
            <a:normAutofit/>
          </a:bodyPr>
          <a:p>
            <a:endParaRPr b="0" lang="fr-FR" sz="3200" spc="-1" strike="noStrike">
              <a:solidFill>
                <a:srgbClr val="000000"/>
              </a:solidFill>
              <a:latin typeface="Calibri"/>
            </a:endParaRPr>
          </a:p>
        </p:txBody>
      </p:sp>
      <p:sp>
        <p:nvSpPr>
          <p:cNvPr id="79" name="PlaceHolder 5"/>
          <p:cNvSpPr>
            <a:spLocks noGrp="1"/>
          </p:cNvSpPr>
          <p:nvPr>
            <p:ph type="body"/>
          </p:nvPr>
        </p:nvSpPr>
        <p:spPr>
          <a:xfrm>
            <a:off x="457200" y="3682080"/>
            <a:ext cx="2649600" cy="1896840"/>
          </a:xfrm>
          <a:prstGeom prst="rect">
            <a:avLst/>
          </a:prstGeom>
        </p:spPr>
        <p:txBody>
          <a:bodyPr lIns="0" rIns="0" tIns="0" bIns="0">
            <a:normAutofit/>
          </a:bodyPr>
          <a:p>
            <a:endParaRPr b="0" lang="fr-FR" sz="3200" spc="-1" strike="noStrike">
              <a:solidFill>
                <a:srgbClr val="000000"/>
              </a:solidFill>
              <a:latin typeface="Calibri"/>
            </a:endParaRPr>
          </a:p>
        </p:txBody>
      </p:sp>
      <p:sp>
        <p:nvSpPr>
          <p:cNvPr id="80" name="PlaceHolder 6"/>
          <p:cNvSpPr>
            <a:spLocks noGrp="1"/>
          </p:cNvSpPr>
          <p:nvPr>
            <p:ph type="body"/>
          </p:nvPr>
        </p:nvSpPr>
        <p:spPr>
          <a:xfrm>
            <a:off x="3239640" y="3682080"/>
            <a:ext cx="2649600" cy="1896840"/>
          </a:xfrm>
          <a:prstGeom prst="rect">
            <a:avLst/>
          </a:prstGeom>
        </p:spPr>
        <p:txBody>
          <a:bodyPr lIns="0" rIns="0" tIns="0" bIns="0">
            <a:normAutofit/>
          </a:bodyPr>
          <a:p>
            <a:endParaRPr b="0" lang="fr-FR" sz="3200" spc="-1" strike="noStrike">
              <a:solidFill>
                <a:srgbClr val="000000"/>
              </a:solidFill>
              <a:latin typeface="Calibri"/>
            </a:endParaRPr>
          </a:p>
        </p:txBody>
      </p:sp>
      <p:sp>
        <p:nvSpPr>
          <p:cNvPr id="81" name="PlaceHolder 7"/>
          <p:cNvSpPr>
            <a:spLocks noGrp="1"/>
          </p:cNvSpPr>
          <p:nvPr>
            <p:ph type="body"/>
          </p:nvPr>
        </p:nvSpPr>
        <p:spPr>
          <a:xfrm>
            <a:off x="6022080" y="3682080"/>
            <a:ext cx="2649600" cy="1896840"/>
          </a:xfrm>
          <a:prstGeom prst="rect">
            <a:avLst/>
          </a:prstGeom>
        </p:spPr>
        <p:txBody>
          <a:bodyPr lIns="0" rIns="0" tIns="0" bIns="0">
            <a:normAutofit/>
          </a:bodyPr>
          <a:p>
            <a:endParaRPr b="0" lang="fr-FR" sz="32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fr-FR" sz="4400" spc="-1" strike="noStrike">
              <a:solidFill>
                <a:srgbClr val="000000"/>
              </a:solidFill>
              <a:latin typeface="Arial"/>
            </a:endParaRPr>
          </a:p>
        </p:txBody>
      </p:sp>
      <p:sp>
        <p:nvSpPr>
          <p:cNvPr id="8" name="PlaceHolder 2"/>
          <p:cNvSpPr>
            <a:spLocks noGrp="1"/>
          </p:cNvSpPr>
          <p:nvPr>
            <p:ph type="body"/>
          </p:nvPr>
        </p:nvSpPr>
        <p:spPr>
          <a:xfrm>
            <a:off x="457200" y="1604520"/>
            <a:ext cx="8229240" cy="3977280"/>
          </a:xfrm>
          <a:prstGeom prst="rect">
            <a:avLst/>
          </a:prstGeom>
        </p:spPr>
        <p:txBody>
          <a:bodyPr lIns="0" rIns="0" tIns="0" bIns="0">
            <a:normAutofit/>
          </a:bodyPr>
          <a:p>
            <a:endParaRPr b="0" lang="fr-FR"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fr-FR" sz="4400" spc="-1" strike="noStrike">
              <a:solidFill>
                <a:srgbClr val="000000"/>
              </a:solidFill>
              <a:latin typeface="Arial"/>
            </a:endParaRPr>
          </a:p>
        </p:txBody>
      </p:sp>
      <p:sp>
        <p:nvSpPr>
          <p:cNvPr id="10" name="PlaceHolder 2"/>
          <p:cNvSpPr>
            <a:spLocks noGrp="1"/>
          </p:cNvSpPr>
          <p:nvPr>
            <p:ph type="body"/>
          </p:nvPr>
        </p:nvSpPr>
        <p:spPr>
          <a:xfrm>
            <a:off x="457200" y="1604520"/>
            <a:ext cx="4015800" cy="3977280"/>
          </a:xfrm>
          <a:prstGeom prst="rect">
            <a:avLst/>
          </a:prstGeom>
        </p:spPr>
        <p:txBody>
          <a:bodyPr lIns="0" rIns="0" tIns="0" bIns="0">
            <a:normAutofit/>
          </a:bodyPr>
          <a:p>
            <a:endParaRPr b="0" lang="fr-FR" sz="3200" spc="-1" strike="noStrike">
              <a:solidFill>
                <a:srgbClr val="000000"/>
              </a:solidFill>
              <a:latin typeface="Calibri"/>
            </a:endParaRPr>
          </a:p>
        </p:txBody>
      </p:sp>
      <p:sp>
        <p:nvSpPr>
          <p:cNvPr id="11" name="PlaceHolder 3"/>
          <p:cNvSpPr>
            <a:spLocks noGrp="1"/>
          </p:cNvSpPr>
          <p:nvPr>
            <p:ph type="body"/>
          </p:nvPr>
        </p:nvSpPr>
        <p:spPr>
          <a:xfrm>
            <a:off x="4674240" y="1604520"/>
            <a:ext cx="4015800" cy="3977280"/>
          </a:xfrm>
          <a:prstGeom prst="rect">
            <a:avLst/>
          </a:prstGeom>
        </p:spPr>
        <p:txBody>
          <a:bodyPr lIns="0" rIns="0" tIns="0" bIns="0">
            <a:normAutofit/>
          </a:bodyPr>
          <a:p>
            <a:endParaRPr b="0" lang="fr-FR"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fr-FR" sz="4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r-F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fr-FR" sz="4400" spc="-1" strike="noStrike">
              <a:solidFill>
                <a:srgbClr val="000000"/>
              </a:solidFill>
              <a:latin typeface="Arial"/>
            </a:endParaRPr>
          </a:p>
        </p:txBody>
      </p:sp>
      <p:sp>
        <p:nvSpPr>
          <p:cNvPr id="15"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3200" spc="-1" strike="noStrike">
              <a:solidFill>
                <a:srgbClr val="000000"/>
              </a:solidFill>
              <a:latin typeface="Calibri"/>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fr-FR" sz="3200" spc="-1" strike="noStrike">
              <a:solidFill>
                <a:srgbClr val="000000"/>
              </a:solidFill>
              <a:latin typeface="Calibri"/>
            </a:endParaRPr>
          </a:p>
        </p:txBody>
      </p:sp>
      <p:sp>
        <p:nvSpPr>
          <p:cNvPr id="17" name="PlaceHolder 4"/>
          <p:cNvSpPr>
            <a:spLocks noGrp="1"/>
          </p:cNvSpPr>
          <p:nvPr>
            <p:ph type="body"/>
          </p:nvPr>
        </p:nvSpPr>
        <p:spPr>
          <a:xfrm>
            <a:off x="457200" y="3682080"/>
            <a:ext cx="4015800" cy="1896840"/>
          </a:xfrm>
          <a:prstGeom prst="rect">
            <a:avLst/>
          </a:prstGeom>
        </p:spPr>
        <p:txBody>
          <a:bodyPr lIns="0" rIns="0" tIns="0" bIns="0">
            <a:normAutofit/>
          </a:bodyPr>
          <a:p>
            <a:endParaRPr b="0" lang="fr-FR"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fr-FR" sz="4400" spc="-1" strike="noStrike">
              <a:solidFill>
                <a:srgbClr val="000000"/>
              </a:solidFill>
              <a:latin typeface="Arial"/>
            </a:endParaRPr>
          </a:p>
        </p:txBody>
      </p:sp>
      <p:sp>
        <p:nvSpPr>
          <p:cNvPr id="19" name="PlaceHolder 2"/>
          <p:cNvSpPr>
            <a:spLocks noGrp="1"/>
          </p:cNvSpPr>
          <p:nvPr>
            <p:ph type="body"/>
          </p:nvPr>
        </p:nvSpPr>
        <p:spPr>
          <a:xfrm>
            <a:off x="457200" y="1604520"/>
            <a:ext cx="4015800" cy="3977280"/>
          </a:xfrm>
          <a:prstGeom prst="rect">
            <a:avLst/>
          </a:prstGeom>
        </p:spPr>
        <p:txBody>
          <a:bodyPr lIns="0" rIns="0" tIns="0" bIns="0">
            <a:normAutofit/>
          </a:bodyPr>
          <a:p>
            <a:endParaRPr b="0" lang="fr-FR" sz="3200" spc="-1" strike="noStrike">
              <a:solidFill>
                <a:srgbClr val="000000"/>
              </a:solidFill>
              <a:latin typeface="Calibri"/>
            </a:endParaRPr>
          </a:p>
        </p:txBody>
      </p:sp>
      <p:sp>
        <p:nvSpPr>
          <p:cNvPr id="20"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3200" spc="-1" strike="noStrike">
              <a:solidFill>
                <a:srgbClr val="000000"/>
              </a:solidFill>
              <a:latin typeface="Calibri"/>
            </a:endParaRPr>
          </a:p>
        </p:txBody>
      </p:sp>
      <p:sp>
        <p:nvSpPr>
          <p:cNvPr id="21" name="PlaceHolder 4"/>
          <p:cNvSpPr>
            <a:spLocks noGrp="1"/>
          </p:cNvSpPr>
          <p:nvPr>
            <p:ph type="body"/>
          </p:nvPr>
        </p:nvSpPr>
        <p:spPr>
          <a:xfrm>
            <a:off x="4674240" y="3682080"/>
            <a:ext cx="4015800" cy="1896840"/>
          </a:xfrm>
          <a:prstGeom prst="rect">
            <a:avLst/>
          </a:prstGeom>
        </p:spPr>
        <p:txBody>
          <a:bodyPr lIns="0" rIns="0" tIns="0" bIns="0">
            <a:normAutofit/>
          </a:bodyPr>
          <a:p>
            <a:endParaRPr b="0" lang="fr-FR"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3600"/>
            <a:ext cx="8229240" cy="1144800"/>
          </a:xfrm>
          <a:prstGeom prst="rect">
            <a:avLst/>
          </a:prstGeom>
        </p:spPr>
        <p:txBody>
          <a:bodyPr lIns="0" rIns="0" tIns="0" bIns="0" anchor="ctr">
            <a:spAutoFit/>
          </a:bodyPr>
          <a:p>
            <a:endParaRPr b="0" lang="fr-FR" sz="4400" spc="-1" strike="noStrike">
              <a:solidFill>
                <a:srgbClr val="000000"/>
              </a:solidFill>
              <a:latin typeface="Arial"/>
            </a:endParaRPr>
          </a:p>
        </p:txBody>
      </p:sp>
      <p:sp>
        <p:nvSpPr>
          <p:cNvPr id="23"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3200" spc="-1" strike="noStrike">
              <a:solidFill>
                <a:srgbClr val="000000"/>
              </a:solidFill>
              <a:latin typeface="Calibri"/>
            </a:endParaRPr>
          </a:p>
        </p:txBody>
      </p:sp>
      <p:sp>
        <p:nvSpPr>
          <p:cNvPr id="24"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3200" spc="-1" strike="noStrike">
              <a:solidFill>
                <a:srgbClr val="000000"/>
              </a:solidFill>
              <a:latin typeface="Calibri"/>
            </a:endParaRPr>
          </a:p>
        </p:txBody>
      </p:sp>
      <p:sp>
        <p:nvSpPr>
          <p:cNvPr id="25" name="PlaceHolder 4"/>
          <p:cNvSpPr>
            <a:spLocks noGrp="1"/>
          </p:cNvSpPr>
          <p:nvPr>
            <p:ph type="body"/>
          </p:nvPr>
        </p:nvSpPr>
        <p:spPr>
          <a:xfrm>
            <a:off x="457200" y="3682080"/>
            <a:ext cx="8229240" cy="1896840"/>
          </a:xfrm>
          <a:prstGeom prst="rect">
            <a:avLst/>
          </a:prstGeom>
        </p:spPr>
        <p:txBody>
          <a:bodyPr lIns="0" rIns="0" tIns="0" bIns="0">
            <a:normAutofit/>
          </a:bodyPr>
          <a:p>
            <a:endParaRPr b="0" lang="fr-FR"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noAutofit/>
          </a:bodyPr>
          <a:p>
            <a:pPr algn="ctr">
              <a:lnSpc>
                <a:spcPct val="100000"/>
              </a:lnSpc>
            </a:pPr>
            <a:r>
              <a:rPr b="0" lang="fr-FR" sz="4400" spc="-1" strike="noStrike">
                <a:solidFill>
                  <a:srgbClr val="000000"/>
                </a:solidFill>
                <a:latin typeface="Calibri"/>
              </a:rPr>
              <a:t>Cliquez pour modifier le style du titre</a:t>
            </a:r>
            <a:endParaRPr b="0" lang="fr-FR" sz="4400" spc="-1" strike="noStrike">
              <a:solidFill>
                <a:srgbClr val="000000"/>
              </a:solidFill>
              <a:latin typeface="Arial"/>
            </a:endParaRPr>
          </a:p>
        </p:txBody>
      </p:sp>
      <p:sp>
        <p:nvSpPr>
          <p:cNvPr id="1" name="PlaceHolder 2"/>
          <p:cNvSpPr>
            <a:spLocks noGrp="1"/>
          </p:cNvSpPr>
          <p:nvPr>
            <p:ph type="dt"/>
          </p:nvPr>
        </p:nvSpPr>
        <p:spPr>
          <a:xfrm>
            <a:off x="457200" y="6356520"/>
            <a:ext cx="2133360" cy="364680"/>
          </a:xfrm>
          <a:prstGeom prst="rect">
            <a:avLst/>
          </a:prstGeom>
        </p:spPr>
        <p:txBody>
          <a:bodyPr anchor="ctr">
            <a:noAutofit/>
          </a:bodyPr>
          <a:p>
            <a:pPr>
              <a:lnSpc>
                <a:spcPct val="100000"/>
              </a:lnSpc>
            </a:pPr>
            <a:fld id="{DC80D63C-DA2E-44FB-9194-9657CEE4806A}" type="datetime">
              <a:rPr b="0" lang="fr-FR" sz="1200" spc="-1" strike="noStrike">
                <a:solidFill>
                  <a:srgbClr val="8b8b8b"/>
                </a:solidFill>
                <a:latin typeface="Calibri"/>
              </a:rPr>
              <a:t>17/12/2019</a:t>
            </a:fld>
            <a:endParaRPr b="0" lang="fr-FR" sz="1200" spc="-1" strike="noStrike">
              <a:latin typeface="Times New Roman"/>
            </a:endParaRPr>
          </a:p>
        </p:txBody>
      </p:sp>
      <p:sp>
        <p:nvSpPr>
          <p:cNvPr id="2" name="PlaceHolder 3"/>
          <p:cNvSpPr>
            <a:spLocks noGrp="1"/>
          </p:cNvSpPr>
          <p:nvPr>
            <p:ph type="ftr"/>
          </p:nvPr>
        </p:nvSpPr>
        <p:spPr>
          <a:xfrm>
            <a:off x="3124080" y="6356520"/>
            <a:ext cx="2895120" cy="364680"/>
          </a:xfrm>
          <a:prstGeom prst="rect">
            <a:avLst/>
          </a:prstGeom>
        </p:spPr>
        <p:txBody>
          <a:bodyPr anchor="ctr">
            <a:noAutofit/>
          </a:bodyPr>
          <a:p>
            <a:endParaRPr b="0" lang="fr-FR" sz="2400" spc="-1" strike="noStrike">
              <a:latin typeface="Times New Roman"/>
            </a:endParaRPr>
          </a:p>
        </p:txBody>
      </p:sp>
      <p:sp>
        <p:nvSpPr>
          <p:cNvPr id="3" name="PlaceHolder 4"/>
          <p:cNvSpPr>
            <a:spLocks noGrp="1"/>
          </p:cNvSpPr>
          <p:nvPr>
            <p:ph type="sldNum"/>
          </p:nvPr>
        </p:nvSpPr>
        <p:spPr>
          <a:xfrm>
            <a:off x="6553080" y="6356520"/>
            <a:ext cx="2133360" cy="364680"/>
          </a:xfrm>
          <a:prstGeom prst="rect">
            <a:avLst/>
          </a:prstGeom>
        </p:spPr>
        <p:txBody>
          <a:bodyPr anchor="ctr">
            <a:noAutofit/>
          </a:bodyPr>
          <a:p>
            <a:pPr algn="r">
              <a:lnSpc>
                <a:spcPct val="100000"/>
              </a:lnSpc>
            </a:pPr>
            <a:fld id="{F522612F-FBDD-411B-8983-43E6EBA79F97}" type="slidenum">
              <a:rPr b="0" lang="fr-FR" sz="1200" spc="-1" strike="noStrike">
                <a:solidFill>
                  <a:srgbClr val="8b8b8b"/>
                </a:solidFill>
                <a:latin typeface="Calibri"/>
              </a:rPr>
              <a:t>&lt;numéro&gt;</a:t>
            </a:fld>
            <a:endParaRPr b="0" lang="fr-FR" sz="1200" spc="-1" strike="noStrike">
              <a:latin typeface="Times New Roman"/>
            </a:endParaRPr>
          </a:p>
        </p:txBody>
      </p:sp>
      <p:sp>
        <p:nvSpPr>
          <p:cNvPr id="4"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3200" spc="-1" strike="noStrike">
                <a:solidFill>
                  <a:srgbClr val="000000"/>
                </a:solidFill>
                <a:latin typeface="Calibri"/>
              </a:rPr>
              <a:t>Cliquez pour éditer le format du plan de texte</a:t>
            </a:r>
            <a:endParaRPr b="0" lang="fr-FR" sz="32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fr-FR" sz="2400" spc="-1" strike="noStrike">
                <a:solidFill>
                  <a:srgbClr val="000000"/>
                </a:solidFill>
                <a:latin typeface="Calibri"/>
              </a:rPr>
              <a:t>Second niveau de plan</a:t>
            </a:r>
            <a:endParaRPr b="0" lang="fr-FR" sz="24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fr-FR" sz="2000" spc="-1" strike="noStrike">
                <a:solidFill>
                  <a:srgbClr val="000000"/>
                </a:solidFill>
                <a:latin typeface="Calibri"/>
              </a:rPr>
              <a:t>Troisième niveau de plan</a:t>
            </a:r>
            <a:endParaRPr b="0" lang="fr-FR" sz="20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fr-FR" sz="2000" spc="-1" strike="noStrike">
                <a:solidFill>
                  <a:srgbClr val="000000"/>
                </a:solidFill>
                <a:latin typeface="Calibri"/>
              </a:rPr>
              <a:t>Quatrième niveau de plan</a:t>
            </a:r>
            <a:endParaRPr b="0" lang="fr-FR" sz="20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fr-FR" sz="2000" spc="-1" strike="noStrike">
                <a:solidFill>
                  <a:srgbClr val="000000"/>
                </a:solidFill>
                <a:latin typeface="Calibri"/>
              </a:rPr>
              <a:t>Cinquième niveau de plan</a:t>
            </a:r>
            <a:endParaRPr b="0" lang="fr-FR"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fr-FR" sz="2000" spc="-1" strike="noStrike">
                <a:solidFill>
                  <a:srgbClr val="000000"/>
                </a:solidFill>
                <a:latin typeface="Calibri"/>
              </a:rPr>
              <a:t>Sixième niveau de plan</a:t>
            </a:r>
            <a:endParaRPr b="0" lang="fr-FR"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fr-FR" sz="2000" spc="-1" strike="noStrike">
                <a:solidFill>
                  <a:srgbClr val="000000"/>
                </a:solidFill>
                <a:latin typeface="Calibri"/>
              </a:rPr>
              <a:t>Septième niveau de plan</a:t>
            </a:r>
            <a:endParaRPr b="0" lang="fr-FR"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dt"/>
          </p:nvPr>
        </p:nvSpPr>
        <p:spPr>
          <a:xfrm>
            <a:off x="457200" y="6356520"/>
            <a:ext cx="2133360" cy="364680"/>
          </a:xfrm>
          <a:prstGeom prst="rect">
            <a:avLst/>
          </a:prstGeom>
        </p:spPr>
        <p:txBody>
          <a:bodyPr anchor="ctr">
            <a:noAutofit/>
          </a:bodyPr>
          <a:p>
            <a:pPr>
              <a:lnSpc>
                <a:spcPct val="100000"/>
              </a:lnSpc>
            </a:pPr>
            <a:fld id="{0813A614-FE3A-487A-A022-28C74DC80C00}" type="datetime">
              <a:rPr b="0" lang="fr-FR" sz="1200" spc="-1" strike="noStrike">
                <a:solidFill>
                  <a:srgbClr val="8b8b8b"/>
                </a:solidFill>
                <a:latin typeface="Calibri"/>
              </a:rPr>
              <a:t>17/12/2019</a:t>
            </a:fld>
            <a:endParaRPr b="0" lang="fr-FR" sz="1200" spc="-1" strike="noStrike">
              <a:latin typeface="Times New Roman"/>
            </a:endParaRPr>
          </a:p>
        </p:txBody>
      </p:sp>
      <p:sp>
        <p:nvSpPr>
          <p:cNvPr id="42" name="PlaceHolder 2"/>
          <p:cNvSpPr>
            <a:spLocks noGrp="1"/>
          </p:cNvSpPr>
          <p:nvPr>
            <p:ph type="ftr"/>
          </p:nvPr>
        </p:nvSpPr>
        <p:spPr>
          <a:xfrm>
            <a:off x="3124080" y="6356520"/>
            <a:ext cx="2895120" cy="364680"/>
          </a:xfrm>
          <a:prstGeom prst="rect">
            <a:avLst/>
          </a:prstGeom>
        </p:spPr>
        <p:txBody>
          <a:bodyPr anchor="ctr">
            <a:noAutofit/>
          </a:bodyPr>
          <a:p>
            <a:endParaRPr b="0" lang="fr-FR" sz="2400" spc="-1" strike="noStrike">
              <a:latin typeface="Times New Roman"/>
            </a:endParaRPr>
          </a:p>
        </p:txBody>
      </p:sp>
      <p:sp>
        <p:nvSpPr>
          <p:cNvPr id="43" name="PlaceHolder 3"/>
          <p:cNvSpPr>
            <a:spLocks noGrp="1"/>
          </p:cNvSpPr>
          <p:nvPr>
            <p:ph type="sldNum"/>
          </p:nvPr>
        </p:nvSpPr>
        <p:spPr>
          <a:xfrm>
            <a:off x="6553080" y="6356520"/>
            <a:ext cx="2133360" cy="364680"/>
          </a:xfrm>
          <a:prstGeom prst="rect">
            <a:avLst/>
          </a:prstGeom>
        </p:spPr>
        <p:txBody>
          <a:bodyPr anchor="ctr">
            <a:noAutofit/>
          </a:bodyPr>
          <a:p>
            <a:pPr algn="r">
              <a:lnSpc>
                <a:spcPct val="100000"/>
              </a:lnSpc>
            </a:pPr>
            <a:fld id="{FE933C8C-E63E-4436-8149-B7DA84854420}" type="slidenum">
              <a:rPr b="0" lang="fr-FR" sz="1200" spc="-1" strike="noStrike">
                <a:solidFill>
                  <a:srgbClr val="8b8b8b"/>
                </a:solidFill>
                <a:latin typeface="Calibri"/>
              </a:rPr>
              <a:t>&lt;numéro&gt;</a:t>
            </a:fld>
            <a:endParaRPr b="0" lang="fr-FR" sz="1200" spc="-1" strike="noStrike">
              <a:latin typeface="Times New Roman"/>
            </a:endParaRPr>
          </a:p>
        </p:txBody>
      </p:sp>
      <p:sp>
        <p:nvSpPr>
          <p:cNvPr id="44" name="PlaceHolder 4"/>
          <p:cNvSpPr>
            <a:spLocks noGrp="1"/>
          </p:cNvSpPr>
          <p:nvPr>
            <p:ph type="title"/>
          </p:nvPr>
        </p:nvSpPr>
        <p:spPr>
          <a:xfrm>
            <a:off x="457200" y="273600"/>
            <a:ext cx="8229240" cy="1144800"/>
          </a:xfrm>
          <a:prstGeom prst="rect">
            <a:avLst/>
          </a:prstGeom>
        </p:spPr>
        <p:txBody>
          <a:bodyPr lIns="0" rIns="0" tIns="0" bIns="0" anchor="ctr">
            <a:noAutofit/>
          </a:bodyPr>
          <a:p>
            <a:r>
              <a:rPr b="0" lang="fr-FR" sz="4400" spc="-1" strike="noStrike">
                <a:solidFill>
                  <a:srgbClr val="000000"/>
                </a:solidFill>
                <a:latin typeface="Arial"/>
              </a:rPr>
              <a:t>Cliquez pour éditer le format du texte-titre</a:t>
            </a:r>
            <a:endParaRPr b="0" lang="fr-FR" sz="4400" spc="-1" strike="noStrike">
              <a:solidFill>
                <a:srgbClr val="000000"/>
              </a:solidFill>
              <a:latin typeface="Arial"/>
            </a:endParaRPr>
          </a:p>
        </p:txBody>
      </p:sp>
      <p:sp>
        <p:nvSpPr>
          <p:cNvPr id="45"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3200" spc="-1" strike="noStrike">
                <a:solidFill>
                  <a:srgbClr val="000000"/>
                </a:solidFill>
                <a:latin typeface="Calibri"/>
              </a:rPr>
              <a:t>Cliquez pour éditer le format du plan de texte</a:t>
            </a:r>
            <a:endParaRPr b="0" lang="fr-FR" sz="32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fr-FR" sz="2400" spc="-1" strike="noStrike">
                <a:solidFill>
                  <a:srgbClr val="000000"/>
                </a:solidFill>
                <a:latin typeface="Calibri"/>
              </a:rPr>
              <a:t>Second niveau de plan</a:t>
            </a:r>
            <a:endParaRPr b="0" lang="fr-FR" sz="24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fr-FR" sz="2000" spc="-1" strike="noStrike">
                <a:solidFill>
                  <a:srgbClr val="000000"/>
                </a:solidFill>
                <a:latin typeface="Calibri"/>
              </a:rPr>
              <a:t>Troisième niveau de plan</a:t>
            </a:r>
            <a:endParaRPr b="0" lang="fr-FR" sz="20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fr-FR" sz="2000" spc="-1" strike="noStrike">
                <a:solidFill>
                  <a:srgbClr val="000000"/>
                </a:solidFill>
                <a:latin typeface="Calibri"/>
              </a:rPr>
              <a:t>Quatrième niveau de plan</a:t>
            </a:r>
            <a:endParaRPr b="0" lang="fr-FR" sz="20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fr-FR" sz="2000" spc="-1" strike="noStrike">
                <a:solidFill>
                  <a:srgbClr val="000000"/>
                </a:solidFill>
                <a:latin typeface="Calibri"/>
              </a:rPr>
              <a:t>Cinquième niveau de plan</a:t>
            </a:r>
            <a:endParaRPr b="0" lang="fr-FR"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fr-FR" sz="2000" spc="-1" strike="noStrike">
                <a:solidFill>
                  <a:srgbClr val="000000"/>
                </a:solidFill>
                <a:latin typeface="Calibri"/>
              </a:rPr>
              <a:t>Sixième niveau de plan</a:t>
            </a:r>
            <a:endParaRPr b="0" lang="fr-FR"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fr-FR" sz="2000" spc="-1" strike="noStrike">
                <a:solidFill>
                  <a:srgbClr val="000000"/>
                </a:solidFill>
                <a:latin typeface="Calibri"/>
              </a:rPr>
              <a:t>Septième niveau de plan</a:t>
            </a:r>
            <a:endParaRPr b="0" lang="fr-FR"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image" Target="../media/image5.jpeg"/><Relationship Id="rId3" Type="http://schemas.openxmlformats.org/officeDocument/2006/relationships/image" Target="../media/image6.png"/><Relationship Id="rId4" Type="http://schemas.openxmlformats.org/officeDocument/2006/relationships/slideLayout" Target="../slideLayouts/slideLayout13.xml"/><Relationship Id="rId5"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3.xml"/><Relationship Id="rId3" Type="http://schemas.openxmlformats.org/officeDocument/2006/relationships/notesSlide" Target="../notesSlides/notesSlide1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3.xml"/><Relationship Id="rId3"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image" Target="../media/image3.jpeg"/><Relationship Id="rId3"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CustomShape 1"/>
          <p:cNvSpPr/>
          <p:nvPr/>
        </p:nvSpPr>
        <p:spPr>
          <a:xfrm>
            <a:off x="395280" y="2133720"/>
            <a:ext cx="8280000" cy="2447280"/>
          </a:xfrm>
          <a:prstGeom prst="rect">
            <a:avLst/>
          </a:prstGeom>
          <a:noFill/>
          <a:ln w="9360">
            <a:noFill/>
          </a:ln>
        </p:spPr>
        <p:style>
          <a:lnRef idx="0"/>
          <a:fillRef idx="0"/>
          <a:effectRef idx="0"/>
          <a:fontRef idx="minor"/>
        </p:style>
        <p:txBody>
          <a:bodyPr lIns="90000" rIns="90000" tIns="45000" bIns="45000" anchor="ctr">
            <a:noAutofit/>
          </a:bodyPr>
          <a:p>
            <a:pPr algn="ctr">
              <a:lnSpc>
                <a:spcPct val="100000"/>
              </a:lnSpc>
            </a:pPr>
            <a:r>
              <a:rPr b="0" lang="fr-FR" sz="5400" spc="-1" strike="noStrike" u="sng">
                <a:solidFill>
                  <a:srgbClr val="000000"/>
                </a:solidFill>
                <a:uFillTx/>
                <a:latin typeface="Comic Sans MS"/>
              </a:rPr>
              <a:t>La magie et les superstitions chez les Romains</a:t>
            </a:r>
            <a:endParaRPr b="0" lang="fr-FR" sz="54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8" presetSubtype="16">
                                  <p:stCondLst>
                                    <p:cond delay="0"/>
                                  </p:stCondLst>
                                  <p:childTnLst>
                                    <p:set>
                                      <p:cBhvr>
                                        <p:cTn id="6" dur="1" fill="hold">
                                          <p:stCondLst>
                                            <p:cond delay="0"/>
                                          </p:stCondLst>
                                        </p:cTn>
                                        <p:tgtEl>
                                          <p:spTgt spid="88"/>
                                        </p:tgtEl>
                                        <p:attrNameLst>
                                          <p:attrName>style.visibility</p:attrName>
                                        </p:attrNameLst>
                                      </p:cBhvr>
                                      <p:to>
                                        <p:strVal val="visible"/>
                                      </p:to>
                                    </p:set>
                                    <p:animEffect filter="diamond(in)" transition="in">
                                      <p:cBhvr additive="repl">
                                        <p:cTn id="7" dur="2000"/>
                                        <p:tgtEl>
                                          <p:spTgt spid="8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TextShape 1"/>
          <p:cNvSpPr txBox="1"/>
          <p:nvPr/>
        </p:nvSpPr>
        <p:spPr>
          <a:xfrm>
            <a:off x="468360" y="549360"/>
            <a:ext cx="8229240" cy="6191640"/>
          </a:xfrm>
          <a:prstGeom prst="rect">
            <a:avLst/>
          </a:prstGeom>
          <a:noFill/>
          <a:ln w="9360">
            <a:noFill/>
          </a:ln>
        </p:spPr>
        <p:txBody>
          <a:bodyPr>
            <a:noAutofit/>
          </a:bodyPr>
          <a:p>
            <a:pPr marL="343080" indent="-342720">
              <a:lnSpc>
                <a:spcPct val="80000"/>
              </a:lnSpc>
              <a:spcBef>
                <a:spcPts val="561"/>
              </a:spcBef>
            </a:pPr>
            <a:r>
              <a:rPr b="1" lang="fr-FR" sz="2800" spc="-1" strike="noStrike">
                <a:solidFill>
                  <a:srgbClr val="000000"/>
                </a:solidFill>
                <a:latin typeface="Calibri"/>
              </a:rPr>
              <a:t>II- La Magie</a:t>
            </a:r>
            <a:endParaRPr b="0" lang="fr-FR" sz="2800" spc="-1" strike="noStrike">
              <a:solidFill>
                <a:srgbClr val="000000"/>
              </a:solidFill>
              <a:latin typeface="Calibri"/>
            </a:endParaRPr>
          </a:p>
          <a:p>
            <a:pPr marL="343080" indent="-342720" algn="ctr">
              <a:lnSpc>
                <a:spcPct val="80000"/>
              </a:lnSpc>
              <a:spcBef>
                <a:spcPts val="641"/>
              </a:spcBef>
            </a:pPr>
            <a:r>
              <a:rPr b="1" lang="fr-FR" sz="3200" spc="-1" strike="noStrike">
                <a:solidFill>
                  <a:srgbClr val="000000"/>
                </a:solidFill>
                <a:latin typeface="Calibri"/>
              </a:rPr>
              <a:t>3) Différents objets des magiciens </a:t>
            </a:r>
            <a:endParaRPr b="0" lang="fr-FR" sz="3200" spc="-1" strike="noStrike">
              <a:solidFill>
                <a:srgbClr val="000000"/>
              </a:solidFill>
              <a:latin typeface="Calibri"/>
            </a:endParaRPr>
          </a:p>
          <a:p>
            <a:pPr marL="343080" indent="-342720" algn="ctr">
              <a:lnSpc>
                <a:spcPct val="80000"/>
              </a:lnSpc>
              <a:spcBef>
                <a:spcPts val="641"/>
              </a:spcBef>
            </a:pPr>
            <a:endParaRPr b="0" lang="fr-FR" sz="3200" spc="-1" strike="noStrike">
              <a:solidFill>
                <a:srgbClr val="000000"/>
              </a:solidFill>
              <a:latin typeface="Calibri"/>
            </a:endParaRPr>
          </a:p>
          <a:p>
            <a:pPr marL="343080" indent="-342720">
              <a:lnSpc>
                <a:spcPct val="80000"/>
              </a:lnSpc>
              <a:spcBef>
                <a:spcPts val="400"/>
              </a:spcBef>
              <a:buClr>
                <a:srgbClr val="000000"/>
              </a:buClr>
              <a:buFont typeface="Arial"/>
              <a:buChar char="•"/>
            </a:pPr>
            <a:r>
              <a:rPr b="0" lang="fr-FR" sz="2000" spc="-1" strike="noStrike" u="sng">
                <a:solidFill>
                  <a:srgbClr val="000000"/>
                </a:solidFill>
                <a:uFillTx/>
                <a:latin typeface="Calibri"/>
              </a:rPr>
              <a:t>Les papyrus</a:t>
            </a:r>
            <a:endParaRPr b="0" lang="fr-FR" sz="2000" spc="-1" strike="noStrike">
              <a:solidFill>
                <a:srgbClr val="000000"/>
              </a:solidFill>
              <a:latin typeface="Calibri"/>
            </a:endParaRPr>
          </a:p>
          <a:p>
            <a:pPr marL="343080" indent="-342720">
              <a:lnSpc>
                <a:spcPct val="80000"/>
              </a:lnSpc>
              <a:spcBef>
                <a:spcPts val="400"/>
              </a:spcBef>
              <a:buClr>
                <a:srgbClr val="000000"/>
              </a:buClr>
              <a:buFont typeface="Arial"/>
              <a:buChar char="•"/>
            </a:pPr>
            <a:r>
              <a:rPr b="0" lang="fr-FR" sz="2000" spc="-1" strike="noStrike">
                <a:solidFill>
                  <a:srgbClr val="000000"/>
                </a:solidFill>
                <a:latin typeface="Calibri"/>
              </a:rPr>
              <a:t>Ils proviennent de l’Égypte gréco-romaine, mais ont souvent été détruits par le temps. Ils contiennent des formules toutes faites et secrètes.</a:t>
            </a:r>
            <a:endParaRPr b="0" lang="fr-FR" sz="2000" spc="-1" strike="noStrike">
              <a:solidFill>
                <a:srgbClr val="000000"/>
              </a:solidFill>
              <a:latin typeface="Calibri"/>
            </a:endParaRPr>
          </a:p>
          <a:p>
            <a:pPr marL="343080" indent="-342720">
              <a:lnSpc>
                <a:spcPct val="80000"/>
              </a:lnSpc>
              <a:spcBef>
                <a:spcPts val="400"/>
              </a:spcBef>
            </a:pPr>
            <a:endParaRPr b="0" lang="fr-FR" sz="2000" spc="-1" strike="noStrike">
              <a:solidFill>
                <a:srgbClr val="000000"/>
              </a:solidFill>
              <a:latin typeface="Calibri"/>
            </a:endParaRPr>
          </a:p>
          <a:p>
            <a:pPr marL="343080" indent="-342720">
              <a:lnSpc>
                <a:spcPct val="80000"/>
              </a:lnSpc>
              <a:spcBef>
                <a:spcPts val="400"/>
              </a:spcBef>
              <a:buClr>
                <a:srgbClr val="000000"/>
              </a:buClr>
              <a:buFont typeface="Arial"/>
              <a:buChar char="•"/>
            </a:pPr>
            <a:r>
              <a:rPr b="0" lang="fr-FR" sz="2000" spc="-1" strike="noStrike" u="sng">
                <a:solidFill>
                  <a:srgbClr val="000000"/>
                </a:solidFill>
                <a:uFillTx/>
                <a:latin typeface="Calibri"/>
              </a:rPr>
              <a:t>Les tablettes magiques (</a:t>
            </a:r>
            <a:r>
              <a:rPr b="0" i="1" lang="fr-FR" sz="2000" spc="-1" strike="noStrike" u="sng">
                <a:solidFill>
                  <a:srgbClr val="000000"/>
                </a:solidFill>
                <a:uFillTx/>
                <a:latin typeface="Calibri"/>
              </a:rPr>
              <a:t>defixio</a:t>
            </a:r>
            <a:r>
              <a:rPr b="0" lang="fr-FR" sz="2000" spc="-1" strike="noStrike" u="sng">
                <a:solidFill>
                  <a:srgbClr val="000000"/>
                </a:solidFill>
                <a:uFillTx/>
                <a:latin typeface="Calibri"/>
              </a:rPr>
              <a:t>)</a:t>
            </a:r>
            <a:endParaRPr b="0" lang="fr-FR" sz="2000" spc="-1" strike="noStrike">
              <a:solidFill>
                <a:srgbClr val="000000"/>
              </a:solidFill>
              <a:latin typeface="Calibri"/>
            </a:endParaRPr>
          </a:p>
          <a:p>
            <a:pPr marL="343080" indent="-342720">
              <a:lnSpc>
                <a:spcPct val="80000"/>
              </a:lnSpc>
              <a:spcBef>
                <a:spcPts val="400"/>
              </a:spcBef>
              <a:buClr>
                <a:srgbClr val="000000"/>
              </a:buClr>
              <a:buFont typeface="Arial"/>
              <a:buChar char="•"/>
            </a:pPr>
            <a:r>
              <a:rPr b="0" lang="fr-FR" sz="2000" spc="-1" strike="noStrike">
                <a:solidFill>
                  <a:srgbClr val="000000"/>
                </a:solidFill>
                <a:latin typeface="Calibri"/>
              </a:rPr>
              <a:t>Très nombreuses, elles sont en argiles ou en plomb et contiennent des textes qui ont pour but de forcer une personne contre sa volonté et de la rendre incapable d’agir.</a:t>
            </a:r>
            <a:endParaRPr b="0" lang="fr-FR" sz="2000" spc="-1" strike="noStrike">
              <a:solidFill>
                <a:srgbClr val="000000"/>
              </a:solidFill>
              <a:latin typeface="Calibri"/>
            </a:endParaRPr>
          </a:p>
          <a:p>
            <a:pPr marL="343080" indent="-342720">
              <a:lnSpc>
                <a:spcPct val="80000"/>
              </a:lnSpc>
              <a:spcBef>
                <a:spcPts val="561"/>
              </a:spcBef>
            </a:pPr>
            <a:endParaRPr b="0" lang="fr-FR" sz="2000" spc="-1" strike="noStrike">
              <a:solidFill>
                <a:srgbClr val="000000"/>
              </a:solidFill>
              <a:latin typeface="Calibri"/>
            </a:endParaRPr>
          </a:p>
        </p:txBody>
      </p:sp>
      <p:pic>
        <p:nvPicPr>
          <p:cNvPr id="103" name="Picture 2" descr=""/>
          <p:cNvPicPr/>
          <p:nvPr/>
        </p:nvPicPr>
        <p:blipFill>
          <a:blip r:embed="rId1"/>
          <a:stretch/>
        </p:blipFill>
        <p:spPr>
          <a:xfrm>
            <a:off x="7416000" y="792000"/>
            <a:ext cx="1160640" cy="1296000"/>
          </a:xfrm>
          <a:prstGeom prst="rect">
            <a:avLst/>
          </a:prstGeom>
          <a:ln>
            <a:noFill/>
          </a:ln>
        </p:spPr>
      </p:pic>
      <p:pic>
        <p:nvPicPr>
          <p:cNvPr id="104" name="Picture 4" descr=""/>
          <p:cNvPicPr/>
          <p:nvPr/>
        </p:nvPicPr>
        <p:blipFill>
          <a:blip r:embed="rId2"/>
          <a:stretch/>
        </p:blipFill>
        <p:spPr>
          <a:xfrm>
            <a:off x="5256000" y="5002920"/>
            <a:ext cx="3662640" cy="1621080"/>
          </a:xfrm>
          <a:prstGeom prst="rect">
            <a:avLst/>
          </a:prstGeom>
          <a:ln>
            <a:noFill/>
          </a:ln>
        </p:spPr>
      </p:pic>
      <p:pic>
        <p:nvPicPr>
          <p:cNvPr id="105" name="" descr=""/>
          <p:cNvPicPr/>
          <p:nvPr/>
        </p:nvPicPr>
        <p:blipFill>
          <a:blip r:embed="rId3"/>
          <a:stretch/>
        </p:blipFill>
        <p:spPr>
          <a:xfrm>
            <a:off x="468360" y="4176000"/>
            <a:ext cx="4709880" cy="1656000"/>
          </a:xfrm>
          <a:prstGeom prst="rect">
            <a:avLst/>
          </a:prstGeom>
          <a:ln>
            <a:noFill/>
          </a:ln>
        </p:spPr>
      </p:pic>
    </p:spTree>
  </p:cSld>
  <mc:AlternateContent>
    <mc:Choice Requires="p14">
      <p:transition spd="slow" p14:dur="2000"/>
    </mc:Choice>
    <mc:Fallback>
      <p:transition spd="slow"/>
    </mc:Fallback>
  </mc:AlternateContent>
  <p:timing>
    <p:tnLst>
      <p:par>
        <p:cTn id="218" dur="indefinite" restart="never" nodeType="tmRoot">
          <p:childTnLst>
            <p:seq>
              <p:cTn id="219" dur="indefinite" nodeType="mainSeq">
                <p:childTnLst>
                  <p:par>
                    <p:cTn id="220" fill="hold">
                      <p:stCondLst>
                        <p:cond delay="indefinite"/>
                      </p:stCondLst>
                      <p:childTnLst>
                        <p:par>
                          <p:cTn id="221" fill="hold">
                            <p:stCondLst>
                              <p:cond delay="0"/>
                            </p:stCondLst>
                            <p:childTnLst>
                              <p:par>
                                <p:cTn id="222" nodeType="clickEffect" fill="hold" presetClass="entr" presetID="9">
                                  <p:stCondLst>
                                    <p:cond delay="0"/>
                                  </p:stCondLst>
                                  <p:childTnLst>
                                    <p:set>
                                      <p:cBhvr>
                                        <p:cTn id="223" dur="1" fill="hold">
                                          <p:stCondLst>
                                            <p:cond delay="0"/>
                                          </p:stCondLst>
                                        </p:cTn>
                                        <p:tgtEl>
                                          <p:spTgt spid="102">
                                            <p:txEl>
                                              <p:pRg st="0" end="0"/>
                                            </p:txEl>
                                          </p:spTgt>
                                        </p:tgtEl>
                                        <p:attrNameLst>
                                          <p:attrName>style.visibility</p:attrName>
                                        </p:attrNameLst>
                                      </p:cBhvr>
                                      <p:to>
                                        <p:strVal val="visible"/>
                                      </p:to>
                                    </p:set>
                                    <p:animEffect filter="dissolve" transition="in">
                                      <p:cBhvr additive="repl">
                                        <p:cTn id="224" dur="500"/>
                                        <p:tgtEl>
                                          <p:spTgt spid="102">
                                            <p:txEl>
                                              <p:pRg st="0" end="0"/>
                                            </p:txEl>
                                          </p:spTgt>
                                        </p:tgtEl>
                                      </p:cBhvr>
                                    </p:animEffect>
                                  </p:childTnLst>
                                </p:cTn>
                              </p:par>
                            </p:childTnLst>
                          </p:cTn>
                        </p:par>
                      </p:childTnLst>
                    </p:cTn>
                  </p:par>
                  <p:par>
                    <p:cTn id="225" fill="hold">
                      <p:stCondLst>
                        <p:cond delay="indefinite"/>
                      </p:stCondLst>
                      <p:childTnLst>
                        <p:par>
                          <p:cTn id="226" fill="hold">
                            <p:stCondLst>
                              <p:cond delay="0"/>
                            </p:stCondLst>
                            <p:childTnLst>
                              <p:par>
                                <p:cTn id="227" nodeType="clickEffect" fill="hold" presetClass="entr" presetID="9">
                                  <p:stCondLst>
                                    <p:cond delay="0"/>
                                  </p:stCondLst>
                                  <p:childTnLst>
                                    <p:set>
                                      <p:cBhvr>
                                        <p:cTn id="228" dur="1" fill="hold">
                                          <p:stCondLst>
                                            <p:cond delay="0"/>
                                          </p:stCondLst>
                                        </p:cTn>
                                        <p:tgtEl>
                                          <p:spTgt spid="102">
                                            <p:txEl>
                                              <p:pRg st="1" end="1"/>
                                            </p:txEl>
                                          </p:spTgt>
                                        </p:tgtEl>
                                        <p:attrNameLst>
                                          <p:attrName>style.visibility</p:attrName>
                                        </p:attrNameLst>
                                      </p:cBhvr>
                                      <p:to>
                                        <p:strVal val="visible"/>
                                      </p:to>
                                    </p:set>
                                    <p:animEffect filter="dissolve" transition="in">
                                      <p:cBhvr additive="repl">
                                        <p:cTn id="229" dur="500"/>
                                        <p:tgtEl>
                                          <p:spTgt spid="102">
                                            <p:txEl>
                                              <p:pRg st="1" end="1"/>
                                            </p:txEl>
                                          </p:spTgt>
                                        </p:tgtEl>
                                      </p:cBhvr>
                                    </p:animEffect>
                                  </p:childTnLst>
                                </p:cTn>
                              </p:par>
                            </p:childTnLst>
                          </p:cTn>
                        </p:par>
                      </p:childTnLst>
                    </p:cTn>
                  </p:par>
                  <p:par>
                    <p:cTn id="230" fill="hold">
                      <p:stCondLst>
                        <p:cond delay="indefinite"/>
                      </p:stCondLst>
                      <p:childTnLst>
                        <p:par>
                          <p:cTn id="231" fill="hold">
                            <p:stCondLst>
                              <p:cond delay="0"/>
                            </p:stCondLst>
                            <p:childTnLst>
                              <p:par>
                                <p:cTn id="232" nodeType="clickEffect" fill="hold" presetClass="entr" presetID="5" presetSubtype="10">
                                  <p:stCondLst>
                                    <p:cond delay="0"/>
                                  </p:stCondLst>
                                  <p:childTnLst>
                                    <p:set>
                                      <p:cBhvr>
                                        <p:cTn id="233" dur="1" fill="hold">
                                          <p:stCondLst>
                                            <p:cond delay="0"/>
                                          </p:stCondLst>
                                        </p:cTn>
                                        <p:tgtEl>
                                          <p:spTgt spid="102">
                                            <p:txEl>
                                              <p:pRg st="2" end="2"/>
                                            </p:txEl>
                                          </p:spTgt>
                                        </p:tgtEl>
                                        <p:attrNameLst>
                                          <p:attrName>style.visibility</p:attrName>
                                        </p:attrNameLst>
                                      </p:cBhvr>
                                      <p:to>
                                        <p:strVal val="visible"/>
                                      </p:to>
                                    </p:set>
                                    <p:animEffect filter="checkerboard(across)" transition="in">
                                      <p:cBhvr additive="repl">
                                        <p:cTn id="234" dur="500"/>
                                        <p:tgtEl>
                                          <p:spTgt spid="102">
                                            <p:txEl>
                                              <p:pRg st="2" end="2"/>
                                            </p:txEl>
                                          </p:spTgt>
                                        </p:tgtEl>
                                      </p:cBhvr>
                                    </p:animEffect>
                                  </p:childTnLst>
                                </p:cTn>
                              </p:par>
                              <p:par>
                                <p:cTn id="235" nodeType="withEffect" fill="hold" presetClass="entr" presetID="5" presetSubtype="10">
                                  <p:stCondLst>
                                    <p:cond delay="0"/>
                                  </p:stCondLst>
                                  <p:childTnLst>
                                    <p:set>
                                      <p:cBhvr>
                                        <p:cTn id="236" dur="1" fill="hold">
                                          <p:stCondLst>
                                            <p:cond delay="0"/>
                                          </p:stCondLst>
                                        </p:cTn>
                                        <p:tgtEl>
                                          <p:spTgt spid="102">
                                            <p:txEl>
                                              <p:pRg st="4" end="4"/>
                                            </p:txEl>
                                          </p:spTgt>
                                        </p:tgtEl>
                                        <p:attrNameLst>
                                          <p:attrName>style.visibility</p:attrName>
                                        </p:attrNameLst>
                                      </p:cBhvr>
                                      <p:to>
                                        <p:strVal val="visible"/>
                                      </p:to>
                                    </p:set>
                                    <p:animEffect filter="checkerboard(across)" transition="in">
                                      <p:cBhvr additive="repl">
                                        <p:cTn id="237" dur="500"/>
                                        <p:tgtEl>
                                          <p:spTgt spid="102">
                                            <p:txEl>
                                              <p:pRg st="4" end="4"/>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TextShape 1"/>
          <p:cNvSpPr txBox="1"/>
          <p:nvPr/>
        </p:nvSpPr>
        <p:spPr>
          <a:xfrm>
            <a:off x="468360" y="549360"/>
            <a:ext cx="8229240" cy="5390640"/>
          </a:xfrm>
          <a:prstGeom prst="rect">
            <a:avLst/>
          </a:prstGeom>
          <a:noFill/>
          <a:ln w="9360">
            <a:noFill/>
          </a:ln>
        </p:spPr>
        <p:txBody>
          <a:bodyPr>
            <a:noAutofit/>
          </a:bodyPr>
          <a:p>
            <a:pPr marL="343080" indent="-342720">
              <a:lnSpc>
                <a:spcPct val="80000"/>
              </a:lnSpc>
              <a:spcBef>
                <a:spcPts val="561"/>
              </a:spcBef>
            </a:pPr>
            <a:r>
              <a:rPr b="1" lang="fr-FR" sz="2800" spc="-1" strike="noStrike">
                <a:solidFill>
                  <a:srgbClr val="000000"/>
                </a:solidFill>
                <a:latin typeface="Calibri"/>
              </a:rPr>
              <a:t>II- La Magie</a:t>
            </a:r>
            <a:endParaRPr b="0" lang="fr-FR" sz="2800" spc="-1" strike="noStrike">
              <a:solidFill>
                <a:srgbClr val="000000"/>
              </a:solidFill>
              <a:latin typeface="Calibri"/>
            </a:endParaRPr>
          </a:p>
          <a:p>
            <a:pPr marL="343080" indent="-342720" algn="ctr">
              <a:lnSpc>
                <a:spcPct val="80000"/>
              </a:lnSpc>
              <a:spcBef>
                <a:spcPts val="641"/>
              </a:spcBef>
            </a:pPr>
            <a:endParaRPr b="0" lang="fr-FR" sz="2800" spc="-1" strike="noStrike">
              <a:solidFill>
                <a:srgbClr val="000000"/>
              </a:solidFill>
              <a:latin typeface="Calibri"/>
            </a:endParaRPr>
          </a:p>
          <a:p>
            <a:pPr marL="343080" indent="-342720">
              <a:lnSpc>
                <a:spcPct val="100000"/>
              </a:lnSpc>
              <a:spcBef>
                <a:spcPts val="400"/>
              </a:spcBef>
              <a:buClr>
                <a:srgbClr val="000000"/>
              </a:buClr>
              <a:buFont typeface="Arial"/>
              <a:buChar char="•"/>
            </a:pPr>
            <a:r>
              <a:rPr b="0" lang="fr-FR" sz="2000" spc="-1" strike="noStrike" u="sng">
                <a:solidFill>
                  <a:srgbClr val="000000"/>
                </a:solidFill>
                <a:uFillTx/>
                <a:latin typeface="Calibri"/>
              </a:rPr>
              <a:t>Les statuettes</a:t>
            </a:r>
            <a:endParaRPr b="0" lang="fr-FR" sz="2000" spc="-1" strike="noStrike">
              <a:solidFill>
                <a:srgbClr val="000000"/>
              </a:solidFill>
              <a:latin typeface="Calibri"/>
            </a:endParaRPr>
          </a:p>
          <a:p>
            <a:pPr marL="343080" indent="-342720">
              <a:lnSpc>
                <a:spcPct val="100000"/>
              </a:lnSpc>
              <a:spcBef>
                <a:spcPts val="400"/>
              </a:spcBef>
              <a:buClr>
                <a:srgbClr val="000000"/>
              </a:buClr>
              <a:buFont typeface="Arial"/>
              <a:buChar char="•"/>
            </a:pPr>
            <a:r>
              <a:rPr b="0" lang="fr-FR" sz="2000" spc="-1" strike="noStrike">
                <a:solidFill>
                  <a:srgbClr val="000000"/>
                </a:solidFill>
                <a:latin typeface="Calibri"/>
              </a:rPr>
              <a:t>Pour intervenir sur le destin de leurs ennemis, comme sur celui de leurs clients, les sorciers et les magiciens réalisaient aussi des statuettes de cire, de terre glaise, d’argile ou de marbre, sur lesquelles ils gravaient leurs reproches et y plantaient des sortes de clous.</a:t>
            </a:r>
            <a:endParaRPr b="0" lang="fr-FR" sz="2000" spc="-1" strike="noStrike">
              <a:solidFill>
                <a:srgbClr val="000000"/>
              </a:solidFill>
              <a:latin typeface="Calibri"/>
            </a:endParaRPr>
          </a:p>
          <a:p>
            <a:pPr>
              <a:lnSpc>
                <a:spcPct val="100000"/>
              </a:lnSpc>
              <a:spcBef>
                <a:spcPts val="400"/>
              </a:spcBef>
            </a:pPr>
            <a:endParaRPr b="0" lang="fr-FR" sz="2000" spc="-1" strike="noStrike">
              <a:solidFill>
                <a:srgbClr val="000000"/>
              </a:solidFill>
              <a:latin typeface="Calibri"/>
            </a:endParaRPr>
          </a:p>
          <a:p>
            <a:pPr marL="343080" indent="-342720">
              <a:lnSpc>
                <a:spcPct val="100000"/>
              </a:lnSpc>
              <a:spcBef>
                <a:spcPts val="400"/>
              </a:spcBef>
              <a:buClr>
                <a:srgbClr val="000000"/>
              </a:buClr>
              <a:buFont typeface="Arial"/>
              <a:buChar char="•"/>
            </a:pPr>
            <a:r>
              <a:rPr b="0" lang="fr-FR" sz="2000" spc="-1" strike="noStrike" u="sng">
                <a:solidFill>
                  <a:srgbClr val="000000"/>
                </a:solidFill>
                <a:uFillTx/>
                <a:latin typeface="Calibri"/>
              </a:rPr>
              <a:t>Le clou maléfique</a:t>
            </a:r>
            <a:endParaRPr b="0" lang="fr-FR" sz="2000" spc="-1" strike="noStrike">
              <a:solidFill>
                <a:srgbClr val="000000"/>
              </a:solidFill>
              <a:latin typeface="Calibri"/>
            </a:endParaRPr>
          </a:p>
          <a:p>
            <a:pPr marL="343080" indent="-342720">
              <a:lnSpc>
                <a:spcPct val="100000"/>
              </a:lnSpc>
              <a:spcBef>
                <a:spcPts val="400"/>
              </a:spcBef>
              <a:buClr>
                <a:srgbClr val="000000"/>
              </a:buClr>
              <a:buFont typeface="Arial"/>
              <a:buChar char="•"/>
            </a:pPr>
            <a:r>
              <a:rPr b="0" lang="fr-FR" sz="2000" spc="-1" strike="noStrike">
                <a:solidFill>
                  <a:srgbClr val="000000"/>
                </a:solidFill>
                <a:latin typeface="Calibri"/>
              </a:rPr>
              <a:t>Les Romains pratiquaient la magie, comme le montre ce clou de bronze du 1</a:t>
            </a:r>
            <a:r>
              <a:rPr b="0" lang="fr-FR" sz="2000" spc="-1" strike="noStrike" baseline="101000">
                <a:solidFill>
                  <a:srgbClr val="000000"/>
                </a:solidFill>
                <a:latin typeface="Calibri"/>
              </a:rPr>
              <a:t>er</a:t>
            </a:r>
            <a:r>
              <a:rPr b="0" lang="fr-FR" sz="2000" spc="-1" strike="noStrike">
                <a:solidFill>
                  <a:srgbClr val="000000"/>
                </a:solidFill>
                <a:latin typeface="Calibri"/>
              </a:rPr>
              <a:t> siècle décoré de symboles magiques.   </a:t>
            </a:r>
            <a:endParaRPr b="0" lang="fr-FR" sz="2000" spc="-1" strike="noStrike">
              <a:solidFill>
                <a:srgbClr val="000000"/>
              </a:solidFill>
              <a:latin typeface="Calibri"/>
            </a:endParaRPr>
          </a:p>
        </p:txBody>
      </p:sp>
      <p:pic>
        <p:nvPicPr>
          <p:cNvPr id="107" name="Picture 2" descr=""/>
          <p:cNvPicPr/>
          <p:nvPr/>
        </p:nvPicPr>
        <p:blipFill>
          <a:blip r:embed="rId1"/>
          <a:stretch/>
        </p:blipFill>
        <p:spPr>
          <a:xfrm>
            <a:off x="971640" y="4509000"/>
            <a:ext cx="7583040" cy="1193400"/>
          </a:xfrm>
          <a:prstGeom prst="rect">
            <a:avLst/>
          </a:prstGeom>
          <a:ln w="9360">
            <a:noFill/>
          </a:ln>
        </p:spPr>
      </p:pic>
    </p:spTree>
  </p:cSld>
  <mc:AlternateContent>
    <mc:Choice Requires="p14">
      <p:transition spd="slow" p14:dur="2000"/>
    </mc:Choice>
    <mc:Fallback>
      <p:transition spd="slow"/>
    </mc:Fallback>
  </mc:AlternateContent>
  <p:timing>
    <p:tnLst>
      <p:par>
        <p:cTn id="238" dur="indefinite" restart="never" nodeType="tmRoot">
          <p:childTnLst>
            <p:seq>
              <p:cTn id="239" dur="indefinite" nodeType="mainSeq">
                <p:childTnLst>
                  <p:par>
                    <p:cTn id="240" fill="hold">
                      <p:stCondLst>
                        <p:cond delay="indefinite"/>
                      </p:stCondLst>
                      <p:childTnLst>
                        <p:par>
                          <p:cTn id="241" fill="hold">
                            <p:stCondLst>
                              <p:cond delay="0"/>
                            </p:stCondLst>
                            <p:childTnLst>
                              <p:par>
                                <p:cTn id="242" nodeType="clickEffect" fill="hold" presetClass="entr" presetID="5" presetSubtype="10">
                                  <p:stCondLst>
                                    <p:cond delay="0"/>
                                  </p:stCondLst>
                                  <p:childTnLst>
                                    <p:set>
                                      <p:cBhvr>
                                        <p:cTn id="243" dur="1" fill="hold">
                                          <p:stCondLst>
                                            <p:cond delay="0"/>
                                          </p:stCondLst>
                                        </p:cTn>
                                        <p:tgtEl>
                                          <p:spTgt spid="106">
                                            <p:txEl>
                                              <p:pRg st="0" end="0"/>
                                            </p:txEl>
                                          </p:spTgt>
                                        </p:tgtEl>
                                        <p:attrNameLst>
                                          <p:attrName>style.visibility</p:attrName>
                                        </p:attrNameLst>
                                      </p:cBhvr>
                                      <p:to>
                                        <p:strVal val="visible"/>
                                      </p:to>
                                    </p:set>
                                    <p:animEffect filter="checkerboard(across)" transition="in">
                                      <p:cBhvr additive="repl">
                                        <p:cTn id="244" dur="500"/>
                                        <p:tgtEl>
                                          <p:spTgt spid="106">
                                            <p:txEl>
                                              <p:pRg st="0" end="0"/>
                                            </p:txEl>
                                          </p:spTgt>
                                        </p:tgtEl>
                                      </p:cBhvr>
                                    </p:animEffect>
                                  </p:childTnLst>
                                </p:cTn>
                              </p:par>
                            </p:childTnLst>
                          </p:cTn>
                        </p:par>
                      </p:childTnLst>
                    </p:cTn>
                  </p:par>
                  <p:par>
                    <p:cTn id="245" fill="hold">
                      <p:stCondLst>
                        <p:cond delay="indefinite"/>
                      </p:stCondLst>
                      <p:childTnLst>
                        <p:par>
                          <p:cTn id="246" fill="hold">
                            <p:stCondLst>
                              <p:cond delay="0"/>
                            </p:stCondLst>
                            <p:childTnLst>
                              <p:par>
                                <p:cTn id="247" nodeType="clickEffect" fill="hold" presetClass="entr" presetID="5" presetSubtype="10">
                                  <p:stCondLst>
                                    <p:cond delay="0"/>
                                  </p:stCondLst>
                                  <p:childTnLst>
                                    <p:set>
                                      <p:cBhvr>
                                        <p:cTn id="248" dur="1" fill="hold">
                                          <p:stCondLst>
                                            <p:cond delay="0"/>
                                          </p:stCondLst>
                                        </p:cTn>
                                        <p:tgtEl>
                                          <p:spTgt spid="106">
                                            <p:txEl>
                                              <p:pRg st="2" end="2"/>
                                            </p:txEl>
                                          </p:spTgt>
                                        </p:tgtEl>
                                        <p:attrNameLst>
                                          <p:attrName>style.visibility</p:attrName>
                                        </p:attrNameLst>
                                      </p:cBhvr>
                                      <p:to>
                                        <p:strVal val="visible"/>
                                      </p:to>
                                    </p:set>
                                    <p:animEffect filter="checkerboard(across)" transition="in">
                                      <p:cBhvr additive="repl">
                                        <p:cTn id="249" dur="500"/>
                                        <p:tgtEl>
                                          <p:spTgt spid="106">
                                            <p:txEl>
                                              <p:pRg st="2" end="2"/>
                                            </p:txEl>
                                          </p:spTgt>
                                        </p:tgtEl>
                                      </p:cBhvr>
                                    </p:animEffect>
                                  </p:childTnLst>
                                </p:cTn>
                              </p:par>
                            </p:childTnLst>
                          </p:cTn>
                        </p:par>
                      </p:childTnLst>
                    </p:cTn>
                  </p:par>
                  <p:par>
                    <p:cTn id="250" fill="hold">
                      <p:stCondLst>
                        <p:cond delay="indefinite"/>
                      </p:stCondLst>
                      <p:childTnLst>
                        <p:par>
                          <p:cTn id="251" fill="hold">
                            <p:stCondLst>
                              <p:cond delay="0"/>
                            </p:stCondLst>
                            <p:childTnLst>
                              <p:par>
                                <p:cTn id="252" nodeType="clickEffect" fill="hold" presetClass="entr" presetID="5" presetSubtype="10">
                                  <p:stCondLst>
                                    <p:cond delay="0"/>
                                  </p:stCondLst>
                                  <p:childTnLst>
                                    <p:set>
                                      <p:cBhvr>
                                        <p:cTn id="253" dur="1" fill="hold">
                                          <p:stCondLst>
                                            <p:cond delay="0"/>
                                          </p:stCondLst>
                                        </p:cTn>
                                        <p:tgtEl>
                                          <p:spTgt spid="106">
                                            <p:txEl>
                                              <p:pRg st="4" end="4"/>
                                            </p:txEl>
                                          </p:spTgt>
                                        </p:tgtEl>
                                        <p:attrNameLst>
                                          <p:attrName>style.visibility</p:attrName>
                                        </p:attrNameLst>
                                      </p:cBhvr>
                                      <p:to>
                                        <p:strVal val="visible"/>
                                      </p:to>
                                    </p:set>
                                    <p:animEffect filter="checkerboard(across)" transition="in">
                                      <p:cBhvr additive="repl">
                                        <p:cTn id="254" dur="500"/>
                                        <p:tgtEl>
                                          <p:spTgt spid="106">
                                            <p:txEl>
                                              <p:pRg st="4" end="4"/>
                                            </p:txEl>
                                          </p:spTgt>
                                        </p:tgtEl>
                                      </p:cBhvr>
                                    </p:animEffect>
                                  </p:childTnLst>
                                </p:cTn>
                              </p:par>
                            </p:childTnLst>
                          </p:cTn>
                        </p:par>
                      </p:childTnLst>
                    </p:cTn>
                  </p:par>
                  <p:par>
                    <p:cTn id="255" fill="hold">
                      <p:stCondLst>
                        <p:cond delay="indefinite"/>
                      </p:stCondLst>
                      <p:childTnLst>
                        <p:par>
                          <p:cTn id="256" fill="hold">
                            <p:stCondLst>
                              <p:cond delay="0"/>
                            </p:stCondLst>
                            <p:childTnLst>
                              <p:par>
                                <p:cTn id="257" nodeType="clickEffect" fill="hold" presetClass="entr" presetID="23" presetSubtype="16">
                                  <p:stCondLst>
                                    <p:cond delay="0"/>
                                  </p:stCondLst>
                                  <p:childTnLst>
                                    <p:set>
                                      <p:cBhvr>
                                        <p:cTn id="258" dur="1" fill="hold">
                                          <p:stCondLst>
                                            <p:cond delay="0"/>
                                          </p:stCondLst>
                                        </p:cTn>
                                        <p:tgtEl>
                                          <p:spTgt spid="107"/>
                                        </p:tgtEl>
                                        <p:attrNameLst>
                                          <p:attrName>style.visibility</p:attrName>
                                        </p:attrNameLst>
                                      </p:cBhvr>
                                      <p:to>
                                        <p:strVal val="visible"/>
                                      </p:to>
                                    </p:set>
                                    <p:anim calcmode="lin" valueType="num">
                                      <p:cBhvr additive="repl">
                                        <p:cTn id="259" dur="500" fill="hold"/>
                                        <p:tgtEl>
                                          <p:spTgt spid="107"/>
                                        </p:tgtEl>
                                        <p:attrNameLst>
                                          <p:attrName>ppt_w</p:attrName>
                                        </p:attrNameLst>
                                      </p:cBhvr>
                                      <p:tavLst>
                                        <p:tav tm="0">
                                          <p:val>
                                            <p:fltVal val="0"/>
                                          </p:val>
                                        </p:tav>
                                        <p:tav tm="100000">
                                          <p:val>
                                            <p:strVal val="#ppt_w"/>
                                          </p:val>
                                        </p:tav>
                                      </p:tavLst>
                                    </p:anim>
                                    <p:anim calcmode="lin" valueType="num">
                                      <p:cBhvr additive="repl">
                                        <p:cTn id="260" dur="500" fill="hold"/>
                                        <p:tgtEl>
                                          <p:spTgt spid="107"/>
                                        </p:tgtEl>
                                        <p:attrNameLst>
                                          <p:attrName>ppt_h</p:attrName>
                                        </p:attrNameLst>
                                      </p:cBhvr>
                                      <p:tavLst>
                                        <p:tav tm="0">
                                          <p:val>
                                            <p:fltVal val="0"/>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TextShape 1"/>
          <p:cNvSpPr txBox="1"/>
          <p:nvPr/>
        </p:nvSpPr>
        <p:spPr>
          <a:xfrm>
            <a:off x="539640" y="476280"/>
            <a:ext cx="7559280" cy="5444640"/>
          </a:xfrm>
          <a:prstGeom prst="rect">
            <a:avLst/>
          </a:prstGeom>
          <a:noFill/>
          <a:ln w="9360">
            <a:noFill/>
          </a:ln>
        </p:spPr>
        <p:txBody>
          <a:bodyPr>
            <a:noAutofit/>
          </a:bodyPr>
          <a:p>
            <a:pPr marL="609480" indent="-609120" algn="ctr">
              <a:lnSpc>
                <a:spcPct val="80000"/>
              </a:lnSpc>
              <a:spcBef>
                <a:spcPts val="879"/>
              </a:spcBef>
            </a:pPr>
            <a:r>
              <a:rPr b="1" lang="fr-FR" sz="4400" spc="-1" strike="noStrike" u="sng">
                <a:solidFill>
                  <a:srgbClr val="000000"/>
                </a:solidFill>
                <a:uFillTx/>
                <a:latin typeface="Calibri"/>
              </a:rPr>
              <a:t>Plan</a:t>
            </a:r>
            <a:endParaRPr b="0" lang="fr-FR" sz="4400" spc="-1" strike="noStrike">
              <a:latin typeface="Arial"/>
            </a:endParaRPr>
          </a:p>
          <a:p>
            <a:pPr marL="609480" indent="-609120" algn="ctr">
              <a:lnSpc>
                <a:spcPct val="80000"/>
              </a:lnSpc>
              <a:spcBef>
                <a:spcPts val="879"/>
              </a:spcBef>
            </a:pPr>
            <a:endParaRPr b="0" lang="fr-FR" sz="4400" spc="-1" strike="noStrike">
              <a:latin typeface="Arial"/>
            </a:endParaRPr>
          </a:p>
          <a:p>
            <a:pPr marL="609480" indent="-609120">
              <a:lnSpc>
                <a:spcPct val="80000"/>
              </a:lnSpc>
              <a:spcBef>
                <a:spcPts val="879"/>
              </a:spcBef>
            </a:pPr>
            <a:r>
              <a:rPr b="0" lang="fr-FR" sz="2800" spc="-1" strike="noStrike">
                <a:solidFill>
                  <a:srgbClr val="000000"/>
                </a:solidFill>
                <a:latin typeface="Calibri"/>
              </a:rPr>
              <a:t>Étymologies</a:t>
            </a:r>
            <a:endParaRPr b="0" lang="fr-FR" sz="2800" spc="-1" strike="noStrike">
              <a:latin typeface="Arial"/>
            </a:endParaRPr>
          </a:p>
          <a:p>
            <a:pPr marL="609480" indent="-609120">
              <a:lnSpc>
                <a:spcPct val="80000"/>
              </a:lnSpc>
              <a:spcBef>
                <a:spcPts val="879"/>
              </a:spcBef>
            </a:pPr>
            <a:endParaRPr b="0" lang="fr-FR" sz="2800" spc="-1" strike="noStrike">
              <a:latin typeface="Arial"/>
            </a:endParaRPr>
          </a:p>
          <a:p>
            <a:pPr marL="609480" indent="-609120">
              <a:lnSpc>
                <a:spcPct val="80000"/>
              </a:lnSpc>
              <a:spcBef>
                <a:spcPts val="879"/>
              </a:spcBef>
            </a:pPr>
            <a:r>
              <a:rPr b="0" lang="fr-FR" sz="2800" spc="-1" strike="noStrike">
                <a:solidFill>
                  <a:srgbClr val="000000"/>
                </a:solidFill>
                <a:latin typeface="Calibri"/>
              </a:rPr>
              <a:t>I- Les superstitions</a:t>
            </a:r>
            <a:endParaRPr b="0" lang="fr-FR" sz="2800" spc="-1" strike="noStrike">
              <a:latin typeface="Arial"/>
            </a:endParaRPr>
          </a:p>
          <a:p>
            <a:pPr marL="1009800" indent="-609120" algn="just">
              <a:lnSpc>
                <a:spcPct val="80000"/>
              </a:lnSpc>
              <a:spcBef>
                <a:spcPts val="400"/>
              </a:spcBef>
            </a:pPr>
            <a:r>
              <a:rPr b="0" lang="fr-FR" sz="2000" spc="-1" strike="noStrike">
                <a:solidFill>
                  <a:srgbClr val="000000"/>
                </a:solidFill>
                <a:latin typeface="Calibri"/>
              </a:rPr>
              <a:t>1) La gauche et la droite</a:t>
            </a:r>
            <a:endParaRPr b="0" lang="fr-FR" sz="2000" spc="-1" strike="noStrike">
              <a:latin typeface="Arial"/>
            </a:endParaRPr>
          </a:p>
          <a:p>
            <a:pPr marL="1009800" indent="-609120" algn="just">
              <a:lnSpc>
                <a:spcPct val="80000"/>
              </a:lnSpc>
              <a:spcBef>
                <a:spcPts val="400"/>
              </a:spcBef>
            </a:pPr>
            <a:r>
              <a:rPr b="0" lang="fr-FR" sz="2000" spc="-1" strike="noStrike">
                <a:solidFill>
                  <a:srgbClr val="000000"/>
                </a:solidFill>
                <a:latin typeface="Calibri"/>
              </a:rPr>
              <a:t>2) Le chiffre 13</a:t>
            </a:r>
            <a:endParaRPr b="0" lang="fr-FR" sz="2000" spc="-1" strike="noStrike">
              <a:latin typeface="Arial"/>
            </a:endParaRPr>
          </a:p>
          <a:p>
            <a:pPr marL="1009800" indent="-609120" algn="just">
              <a:lnSpc>
                <a:spcPct val="80000"/>
              </a:lnSpc>
              <a:spcBef>
                <a:spcPts val="400"/>
              </a:spcBef>
            </a:pPr>
            <a:r>
              <a:rPr b="0" lang="fr-FR" sz="2000" spc="-1" strike="noStrike">
                <a:solidFill>
                  <a:srgbClr val="000000"/>
                </a:solidFill>
                <a:latin typeface="Calibri"/>
              </a:rPr>
              <a:t>3) Les miroir brisés</a:t>
            </a:r>
            <a:endParaRPr b="0" lang="fr-FR" sz="2000" spc="-1" strike="noStrike">
              <a:latin typeface="Arial"/>
            </a:endParaRPr>
          </a:p>
          <a:p>
            <a:pPr marL="1009800" indent="-609120" algn="just">
              <a:lnSpc>
                <a:spcPct val="80000"/>
              </a:lnSpc>
              <a:spcBef>
                <a:spcPts val="400"/>
              </a:spcBef>
            </a:pPr>
            <a:r>
              <a:rPr b="0" lang="fr-FR" sz="2000" spc="-1" strike="noStrike">
                <a:solidFill>
                  <a:srgbClr val="000000"/>
                </a:solidFill>
                <a:latin typeface="Calibri"/>
              </a:rPr>
              <a:t>4) Les amulettes</a:t>
            </a:r>
            <a:endParaRPr b="0" lang="fr-FR" sz="2000" spc="-1" strike="noStrike">
              <a:latin typeface="Arial"/>
            </a:endParaRPr>
          </a:p>
          <a:p>
            <a:pPr marL="1009800" indent="-609120" algn="just">
              <a:lnSpc>
                <a:spcPct val="80000"/>
              </a:lnSpc>
              <a:spcBef>
                <a:spcPts val="400"/>
              </a:spcBef>
            </a:pPr>
            <a:endParaRPr b="0" lang="fr-FR" sz="2000" spc="-1" strike="noStrike">
              <a:latin typeface="Arial"/>
            </a:endParaRPr>
          </a:p>
          <a:p>
            <a:pPr marL="609480" indent="-609120">
              <a:lnSpc>
                <a:spcPct val="80000"/>
              </a:lnSpc>
              <a:spcBef>
                <a:spcPts val="561"/>
              </a:spcBef>
            </a:pPr>
            <a:r>
              <a:rPr b="0" lang="fr-FR" sz="2800" spc="-1" strike="noStrike">
                <a:solidFill>
                  <a:srgbClr val="000000"/>
                </a:solidFill>
                <a:latin typeface="Calibri"/>
              </a:rPr>
              <a:t>II- La Magie</a:t>
            </a:r>
            <a:endParaRPr b="0" lang="fr-FR" sz="2800" spc="-1" strike="noStrike">
              <a:latin typeface="Arial"/>
            </a:endParaRPr>
          </a:p>
          <a:p>
            <a:pPr marL="1009800" indent="-609120">
              <a:lnSpc>
                <a:spcPct val="80000"/>
              </a:lnSpc>
              <a:spcBef>
                <a:spcPts val="400"/>
              </a:spcBef>
            </a:pPr>
            <a:r>
              <a:rPr b="0" lang="fr-FR" sz="2000" spc="-1" strike="noStrike">
                <a:solidFill>
                  <a:srgbClr val="000000"/>
                </a:solidFill>
                <a:latin typeface="Calibri"/>
              </a:rPr>
              <a:t>1) Les sorciers et les magiciens</a:t>
            </a:r>
            <a:endParaRPr b="0" lang="fr-FR" sz="2000" spc="-1" strike="noStrike">
              <a:latin typeface="Arial"/>
            </a:endParaRPr>
          </a:p>
          <a:p>
            <a:pPr marL="1009800" indent="-609120">
              <a:lnSpc>
                <a:spcPct val="80000"/>
              </a:lnSpc>
              <a:spcBef>
                <a:spcPts val="400"/>
              </a:spcBef>
            </a:pPr>
            <a:r>
              <a:rPr b="0" lang="fr-FR" sz="2000" spc="-1" strike="noStrike">
                <a:solidFill>
                  <a:srgbClr val="000000"/>
                </a:solidFill>
                <a:latin typeface="Calibri"/>
              </a:rPr>
              <a:t>2) Un procédés de la magie: l’incantation</a:t>
            </a:r>
            <a:endParaRPr b="0" lang="fr-FR" sz="2000" spc="-1" strike="noStrike">
              <a:latin typeface="Arial"/>
            </a:endParaRPr>
          </a:p>
          <a:p>
            <a:pPr marL="1009800" indent="-609120">
              <a:lnSpc>
                <a:spcPct val="80000"/>
              </a:lnSpc>
              <a:spcBef>
                <a:spcPts val="400"/>
              </a:spcBef>
            </a:pPr>
            <a:r>
              <a:rPr b="0" lang="fr-FR" sz="2000" spc="-1" strike="noStrike">
                <a:solidFill>
                  <a:srgbClr val="000000"/>
                </a:solidFill>
                <a:latin typeface="Calibri"/>
              </a:rPr>
              <a:t>3) Les différents objets</a:t>
            </a:r>
            <a:endParaRPr b="0" lang="fr-FR" sz="2000" spc="-1" strike="noStrike">
              <a:latin typeface="Arial"/>
            </a:endParaRPr>
          </a:p>
          <a:p>
            <a:pPr marL="609480" indent="-609120" algn="ctr">
              <a:lnSpc>
                <a:spcPct val="80000"/>
              </a:lnSpc>
              <a:spcBef>
                <a:spcPts val="641"/>
              </a:spcBef>
            </a:pPr>
            <a:endParaRPr b="0" lang="fr-FR" sz="2000" spc="-1" strike="noStrike">
              <a:latin typeface="Arial"/>
            </a:endParaRPr>
          </a:p>
          <a:p>
            <a:pPr marL="609480" indent="-609120" algn="ctr">
              <a:lnSpc>
                <a:spcPct val="80000"/>
              </a:lnSpc>
              <a:spcBef>
                <a:spcPts val="879"/>
              </a:spcBef>
            </a:pPr>
            <a:endParaRPr b="0" lang="fr-FR" sz="2000" spc="-1" strike="noStrike">
              <a:latin typeface="Arial"/>
            </a:endParaRPr>
          </a:p>
          <a:p>
            <a:pPr>
              <a:lnSpc>
                <a:spcPct val="80000"/>
              </a:lnSpc>
              <a:spcBef>
                <a:spcPts val="641"/>
              </a:spcBef>
            </a:pPr>
            <a:endParaRPr b="0" lang="fr-FR" sz="2000" spc="-1" strike="noStrike">
              <a:latin typeface="Arial"/>
            </a:endParaRPr>
          </a:p>
        </p:txBody>
      </p:sp>
    </p:spTree>
  </p:cSld>
  <mc:AlternateContent>
    <mc:Choice Requires="p14">
      <p:transition spd="slow" p14:dur="2000"/>
    </mc:Choice>
    <mc:Fallback>
      <p:transition spd="slow"/>
    </mc:Fallback>
  </mc:AlternateContent>
  <p:timing>
    <p:tnLst>
      <p:par>
        <p:cTn id="8" dur="indefinite" restart="never" nodeType="tmRoot">
          <p:childTnLst>
            <p:seq>
              <p:cTn id="9" dur="indefinite" nodeType="mainSeq">
                <p:childTnLst>
                  <p:par>
                    <p:cTn id="10" fill="hold">
                      <p:stCondLst>
                        <p:cond delay="indefinite"/>
                      </p:stCondLst>
                      <p:childTnLst>
                        <p:par>
                          <p:cTn id="11" fill="hold">
                            <p:stCondLst>
                              <p:cond delay="0"/>
                            </p:stCondLst>
                            <p:childTnLst>
                              <p:par>
                                <p:cTn id="12" nodeType="clickEffect" fill="hold" presetClass="entr" presetID="10">
                                  <p:stCondLst>
                                    <p:cond delay="0"/>
                                  </p:stCondLst>
                                  <p:childTnLst>
                                    <p:set>
                                      <p:cBhvr>
                                        <p:cTn id="13" dur="1" fill="hold">
                                          <p:stCondLst>
                                            <p:cond delay="0"/>
                                          </p:stCondLst>
                                        </p:cTn>
                                        <p:tgtEl>
                                          <p:spTgt spid="89">
                                            <p:txEl>
                                              <p:pRg st="0" end="0"/>
                                            </p:txEl>
                                          </p:spTgt>
                                        </p:tgtEl>
                                        <p:attrNameLst>
                                          <p:attrName>style.visibility</p:attrName>
                                        </p:attrNameLst>
                                      </p:cBhvr>
                                      <p:to>
                                        <p:strVal val="visible"/>
                                      </p:to>
                                    </p:set>
                                    <p:animEffect filter="fade" transition="in">
                                      <p:cBhvr additive="repl">
                                        <p:cTn id="14" dur="2000"/>
                                        <p:tgtEl>
                                          <p:spTgt spid="8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nodeType="clickEffect" fill="hold" presetClass="entr" presetID="10">
                                  <p:stCondLst>
                                    <p:cond delay="0"/>
                                  </p:stCondLst>
                                  <p:childTnLst>
                                    <p:set>
                                      <p:cBhvr>
                                        <p:cTn id="18" dur="1" fill="hold">
                                          <p:stCondLst>
                                            <p:cond delay="0"/>
                                          </p:stCondLst>
                                        </p:cTn>
                                        <p:tgtEl>
                                          <p:spTgt spid="89">
                                            <p:txEl>
                                              <p:pRg st="2" end="2"/>
                                            </p:txEl>
                                          </p:spTgt>
                                        </p:tgtEl>
                                        <p:attrNameLst>
                                          <p:attrName>style.visibility</p:attrName>
                                        </p:attrNameLst>
                                      </p:cBhvr>
                                      <p:to>
                                        <p:strVal val="visible"/>
                                      </p:to>
                                    </p:set>
                                    <p:animEffect filter="fade" transition="in">
                                      <p:cBhvr additive="repl">
                                        <p:cTn id="19" dur="2000"/>
                                        <p:tgtEl>
                                          <p:spTgt spid="89">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nodeType="clickEffect" fill="hold" presetClass="entr" presetID="10">
                                  <p:stCondLst>
                                    <p:cond delay="0"/>
                                  </p:stCondLst>
                                  <p:childTnLst>
                                    <p:set>
                                      <p:cBhvr>
                                        <p:cTn id="23" dur="1" fill="hold">
                                          <p:stCondLst>
                                            <p:cond delay="0"/>
                                          </p:stCondLst>
                                        </p:cTn>
                                        <p:tgtEl>
                                          <p:spTgt spid="89">
                                            <p:txEl>
                                              <p:pRg st="3" end="3"/>
                                            </p:txEl>
                                          </p:spTgt>
                                        </p:tgtEl>
                                        <p:attrNameLst>
                                          <p:attrName>style.visibility</p:attrName>
                                        </p:attrNameLst>
                                      </p:cBhvr>
                                      <p:to>
                                        <p:strVal val="visible"/>
                                      </p:to>
                                    </p:set>
                                    <p:animEffect filter="fade" transition="in">
                                      <p:cBhvr additive="repl">
                                        <p:cTn id="24" dur="2000"/>
                                        <p:tgtEl>
                                          <p:spTgt spid="89">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nodeType="clickEffect" fill="hold" presetClass="entr" presetID="10">
                                  <p:stCondLst>
                                    <p:cond delay="0"/>
                                  </p:stCondLst>
                                  <p:childTnLst>
                                    <p:set>
                                      <p:cBhvr>
                                        <p:cTn id="28" dur="1" fill="hold">
                                          <p:stCondLst>
                                            <p:cond delay="0"/>
                                          </p:stCondLst>
                                        </p:cTn>
                                        <p:tgtEl>
                                          <p:spTgt spid="89">
                                            <p:txEl>
                                              <p:pRg st="5" end="5"/>
                                            </p:txEl>
                                          </p:spTgt>
                                        </p:tgtEl>
                                        <p:attrNameLst>
                                          <p:attrName>style.visibility</p:attrName>
                                        </p:attrNameLst>
                                      </p:cBhvr>
                                      <p:to>
                                        <p:strVal val="visible"/>
                                      </p:to>
                                    </p:set>
                                    <p:animEffect filter="fade" transition="in">
                                      <p:cBhvr additive="repl">
                                        <p:cTn id="29" dur="2000"/>
                                        <p:tgtEl>
                                          <p:spTgt spid="89">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nodeType="clickEffect" fill="hold" presetClass="entr" presetID="10">
                                  <p:stCondLst>
                                    <p:cond delay="0"/>
                                  </p:stCondLst>
                                  <p:childTnLst>
                                    <p:set>
                                      <p:cBhvr>
                                        <p:cTn id="33" dur="1" fill="hold">
                                          <p:stCondLst>
                                            <p:cond delay="0"/>
                                          </p:stCondLst>
                                        </p:cTn>
                                        <p:tgtEl>
                                          <p:spTgt spid="89">
                                            <p:txEl>
                                              <p:pRg st="6" end="6"/>
                                            </p:txEl>
                                          </p:spTgt>
                                        </p:tgtEl>
                                        <p:attrNameLst>
                                          <p:attrName>style.visibility</p:attrName>
                                        </p:attrNameLst>
                                      </p:cBhvr>
                                      <p:to>
                                        <p:strVal val="visible"/>
                                      </p:to>
                                    </p:set>
                                    <p:animEffect filter="fade" transition="in">
                                      <p:cBhvr additive="repl">
                                        <p:cTn id="34" dur="2000"/>
                                        <p:tgtEl>
                                          <p:spTgt spid="89">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nodeType="clickEffect" fill="hold" presetClass="entr" presetID="10">
                                  <p:stCondLst>
                                    <p:cond delay="0"/>
                                  </p:stCondLst>
                                  <p:childTnLst>
                                    <p:set>
                                      <p:cBhvr>
                                        <p:cTn id="38" dur="1" fill="hold">
                                          <p:stCondLst>
                                            <p:cond delay="0"/>
                                          </p:stCondLst>
                                        </p:cTn>
                                        <p:tgtEl>
                                          <p:spTgt spid="89">
                                            <p:txEl>
                                              <p:pRg st="7" end="7"/>
                                            </p:txEl>
                                          </p:spTgt>
                                        </p:tgtEl>
                                        <p:attrNameLst>
                                          <p:attrName>style.visibility</p:attrName>
                                        </p:attrNameLst>
                                      </p:cBhvr>
                                      <p:to>
                                        <p:strVal val="visible"/>
                                      </p:to>
                                    </p:set>
                                    <p:animEffect filter="fade" transition="in">
                                      <p:cBhvr additive="repl">
                                        <p:cTn id="39" dur="2000"/>
                                        <p:tgtEl>
                                          <p:spTgt spid="89">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nodeType="clickEffect" fill="hold" presetClass="entr" presetID="10">
                                  <p:stCondLst>
                                    <p:cond delay="0"/>
                                  </p:stCondLst>
                                  <p:childTnLst>
                                    <p:set>
                                      <p:cBhvr>
                                        <p:cTn id="43" dur="1" fill="hold">
                                          <p:stCondLst>
                                            <p:cond delay="0"/>
                                          </p:stCondLst>
                                        </p:cTn>
                                        <p:tgtEl>
                                          <p:spTgt spid="89">
                                            <p:txEl>
                                              <p:pRg st="8" end="8"/>
                                            </p:txEl>
                                          </p:spTgt>
                                        </p:tgtEl>
                                        <p:attrNameLst>
                                          <p:attrName>style.visibility</p:attrName>
                                        </p:attrNameLst>
                                      </p:cBhvr>
                                      <p:to>
                                        <p:strVal val="visible"/>
                                      </p:to>
                                    </p:set>
                                    <p:animEffect filter="fade" transition="in">
                                      <p:cBhvr additive="repl">
                                        <p:cTn id="44" dur="2000"/>
                                        <p:tgtEl>
                                          <p:spTgt spid="89">
                                            <p:txEl>
                                              <p:pRg st="8" end="8"/>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TextShape 1"/>
          <p:cNvSpPr txBox="1"/>
          <p:nvPr/>
        </p:nvSpPr>
        <p:spPr>
          <a:xfrm>
            <a:off x="539640" y="476280"/>
            <a:ext cx="7559280" cy="5444640"/>
          </a:xfrm>
          <a:prstGeom prst="rect">
            <a:avLst/>
          </a:prstGeom>
          <a:noFill/>
          <a:ln w="9360">
            <a:noFill/>
          </a:ln>
        </p:spPr>
        <p:txBody>
          <a:bodyPr>
            <a:noAutofit/>
          </a:bodyPr>
          <a:p>
            <a:pPr marL="609480" indent="-609120" algn="ctr">
              <a:lnSpc>
                <a:spcPct val="80000"/>
              </a:lnSpc>
              <a:spcBef>
                <a:spcPts val="879"/>
              </a:spcBef>
            </a:pPr>
            <a:r>
              <a:rPr b="1" lang="fr-FR" sz="4400" spc="-1" strike="noStrike" u="sng">
                <a:solidFill>
                  <a:srgbClr val="000000"/>
                </a:solidFill>
                <a:uFillTx/>
                <a:latin typeface="Calibri"/>
              </a:rPr>
              <a:t>Étymologies</a:t>
            </a:r>
            <a:endParaRPr b="0" lang="fr-FR" sz="4400" spc="-1" strike="noStrike">
              <a:latin typeface="Arial"/>
            </a:endParaRPr>
          </a:p>
          <a:p>
            <a:pPr marL="609480" indent="-609120" algn="ctr">
              <a:lnSpc>
                <a:spcPct val="80000"/>
              </a:lnSpc>
              <a:spcBef>
                <a:spcPts val="879"/>
              </a:spcBef>
            </a:pPr>
            <a:endParaRPr b="0" lang="fr-FR" sz="4400" spc="-1" strike="noStrike">
              <a:latin typeface="Arial"/>
            </a:endParaRPr>
          </a:p>
          <a:p>
            <a:pPr marL="609480" indent="-609120" algn="ctr">
              <a:lnSpc>
                <a:spcPct val="80000"/>
              </a:lnSpc>
              <a:spcBef>
                <a:spcPts val="879"/>
              </a:spcBef>
            </a:pPr>
            <a:endParaRPr b="0" lang="fr-FR" sz="4400" spc="-1" strike="noStrike">
              <a:latin typeface="Arial"/>
            </a:endParaRPr>
          </a:p>
          <a:p>
            <a:pPr marL="609480" indent="-609120" algn="just">
              <a:lnSpc>
                <a:spcPct val="80000"/>
              </a:lnSpc>
              <a:spcBef>
                <a:spcPts val="879"/>
              </a:spcBef>
            </a:pPr>
            <a:r>
              <a:rPr b="0" lang="fr-FR" sz="2200" spc="-1" strike="noStrike">
                <a:solidFill>
                  <a:srgbClr val="666666"/>
                </a:solidFill>
                <a:latin typeface="Corbel"/>
              </a:rPr>
              <a:t>- Le mot </a:t>
            </a:r>
            <a:r>
              <a:rPr b="1" lang="fr-FR" sz="2200" spc="-1" strike="noStrike">
                <a:solidFill>
                  <a:srgbClr val="666666"/>
                </a:solidFill>
                <a:latin typeface="Corbel"/>
              </a:rPr>
              <a:t>magie </a:t>
            </a:r>
            <a:endParaRPr b="0" lang="fr-FR" sz="2200" spc="-1" strike="noStrike">
              <a:latin typeface="Arial"/>
            </a:endParaRPr>
          </a:p>
          <a:p>
            <a:pPr marL="609480" indent="-609120" algn="just">
              <a:lnSpc>
                <a:spcPct val="80000"/>
              </a:lnSpc>
              <a:spcBef>
                <a:spcPts val="879"/>
              </a:spcBef>
            </a:pPr>
            <a:r>
              <a:rPr b="0" lang="fr-FR" sz="2200" spc="-1" strike="noStrike">
                <a:solidFill>
                  <a:srgbClr val="666666"/>
                </a:solidFill>
                <a:latin typeface="Corbel"/>
              </a:rPr>
              <a:t>→ </a:t>
            </a:r>
            <a:r>
              <a:rPr b="0" lang="fr-FR" sz="2200" spc="-1" strike="noStrike">
                <a:solidFill>
                  <a:srgbClr val="666666"/>
                </a:solidFill>
                <a:latin typeface="Corbel"/>
              </a:rPr>
              <a:t>à relier à </a:t>
            </a:r>
            <a:r>
              <a:rPr b="0" i="1" lang="fr-FR" sz="2200" spc="-1" strike="noStrike">
                <a:solidFill>
                  <a:srgbClr val="666666"/>
                </a:solidFill>
                <a:latin typeface="Corbel"/>
              </a:rPr>
              <a:t>magus : </a:t>
            </a:r>
            <a:r>
              <a:rPr b="0" lang="fr-FR" sz="2200" spc="-1" strike="noStrike">
                <a:solidFill>
                  <a:srgbClr val="666666"/>
                </a:solidFill>
                <a:latin typeface="Corbel"/>
              </a:rPr>
              <a:t>spécialiste de la religion </a:t>
            </a:r>
            <a:r>
              <a:rPr b="0" lang="fr-FR" sz="2200" spc="-1" strike="noStrike">
                <a:solidFill>
                  <a:srgbClr val="666666"/>
                </a:solidFill>
                <a:latin typeface="Corbel"/>
              </a:rPr>
              <a:t>	</a:t>
            </a:r>
            <a:r>
              <a:rPr b="0" lang="fr-FR" sz="2200" spc="-1" strike="noStrike">
                <a:solidFill>
                  <a:srgbClr val="666666"/>
                </a:solidFill>
                <a:latin typeface="Corbel"/>
              </a:rPr>
              <a:t>perse ou sage de l’ancienne Perse) ; ce mot a une  connotation méliorative. </a:t>
            </a:r>
            <a:endParaRPr b="0" lang="fr-FR" sz="2200" spc="-1" strike="noStrike">
              <a:latin typeface="Arial"/>
            </a:endParaRPr>
          </a:p>
          <a:p>
            <a:pPr marL="228600" algn="just">
              <a:lnSpc>
                <a:spcPct val="100000"/>
              </a:lnSpc>
            </a:pPr>
            <a:endParaRPr b="0" lang="fr-FR" sz="2200" spc="-1" strike="noStrike">
              <a:latin typeface="Arial"/>
            </a:endParaRPr>
          </a:p>
          <a:p>
            <a:pPr marL="228600" algn="just">
              <a:lnSpc>
                <a:spcPct val="100000"/>
              </a:lnSpc>
            </a:pPr>
            <a:endParaRPr b="0" lang="fr-FR" sz="2200" spc="-1" strike="noStrike">
              <a:latin typeface="Arial"/>
            </a:endParaRPr>
          </a:p>
          <a:p>
            <a:pPr marL="609480" indent="-609120" algn="just">
              <a:lnSpc>
                <a:spcPct val="80000"/>
              </a:lnSpc>
              <a:spcBef>
                <a:spcPts val="561"/>
              </a:spcBef>
            </a:pPr>
            <a:r>
              <a:rPr b="0" lang="fr-FR" sz="2200" spc="-1" strike="noStrike">
                <a:solidFill>
                  <a:srgbClr val="666666"/>
                </a:solidFill>
                <a:latin typeface="Corbel"/>
              </a:rPr>
              <a:t>- Le mot </a:t>
            </a:r>
            <a:r>
              <a:rPr b="1" lang="fr-FR" sz="2200" spc="-1" strike="noStrike">
                <a:solidFill>
                  <a:srgbClr val="666666"/>
                </a:solidFill>
                <a:latin typeface="Corbel"/>
              </a:rPr>
              <a:t>sorcellerie</a:t>
            </a:r>
            <a:endParaRPr b="0" lang="fr-FR" sz="2200" spc="-1" strike="noStrike">
              <a:latin typeface="Arial"/>
            </a:endParaRPr>
          </a:p>
          <a:p>
            <a:pPr marL="609480" indent="-609120" algn="just">
              <a:lnSpc>
                <a:spcPct val="80000"/>
              </a:lnSpc>
              <a:spcBef>
                <a:spcPts val="561"/>
              </a:spcBef>
            </a:pPr>
            <a:r>
              <a:rPr b="1" lang="fr-FR" sz="2200" spc="-1" strike="noStrike">
                <a:solidFill>
                  <a:srgbClr val="666666"/>
                </a:solidFill>
                <a:latin typeface="Corbel"/>
              </a:rPr>
              <a:t>→  </a:t>
            </a:r>
            <a:r>
              <a:rPr b="0" lang="fr-FR" sz="2200" spc="-1" strike="noStrike">
                <a:solidFill>
                  <a:srgbClr val="666666"/>
                </a:solidFill>
                <a:latin typeface="Corbel"/>
              </a:rPr>
              <a:t>lié à </a:t>
            </a:r>
            <a:r>
              <a:rPr b="0" i="1" lang="fr-FR" sz="2200" spc="-1" strike="noStrike">
                <a:solidFill>
                  <a:srgbClr val="666666"/>
                </a:solidFill>
                <a:latin typeface="Corbel"/>
              </a:rPr>
              <a:t>sortiarius</a:t>
            </a:r>
            <a:r>
              <a:rPr b="0" lang="fr-FR" sz="2200" spc="-1" strike="noStrike">
                <a:solidFill>
                  <a:srgbClr val="666666"/>
                </a:solidFill>
                <a:latin typeface="Corbel"/>
              </a:rPr>
              <a:t>, issu de </a:t>
            </a:r>
            <a:r>
              <a:rPr b="0" i="1" lang="fr-FR" sz="2200" spc="-1" strike="noStrike">
                <a:solidFill>
                  <a:srgbClr val="666666"/>
                </a:solidFill>
                <a:latin typeface="Corbel"/>
              </a:rPr>
              <a:t>sors, sortis </a:t>
            </a:r>
            <a:r>
              <a:rPr b="0" lang="fr-FR" sz="2200" spc="-1" strike="noStrike">
                <a:solidFill>
                  <a:srgbClr val="666666"/>
                </a:solidFill>
                <a:latin typeface="Corbel"/>
              </a:rPr>
              <a:t>: le sort dit ou jeté. Ce mot a une connotation péjorative. Il s’agit de pactiser avec le diable ou les dieux infernaux.</a:t>
            </a:r>
            <a:r>
              <a:rPr b="0" lang="fr-FR" sz="2200" spc="-1" strike="noStrike">
                <a:solidFill>
                  <a:srgbClr val="00ff00"/>
                </a:solidFill>
                <a:latin typeface="Comic Sans MS"/>
              </a:rPr>
              <a:t> </a:t>
            </a:r>
            <a:endParaRPr b="0" lang="fr-FR" sz="2200" spc="-1" strike="noStrike">
              <a:latin typeface="Arial"/>
            </a:endParaRPr>
          </a:p>
          <a:p>
            <a:pPr marL="609480" indent="-609120" algn="just">
              <a:lnSpc>
                <a:spcPct val="80000"/>
              </a:lnSpc>
              <a:spcBef>
                <a:spcPts val="641"/>
              </a:spcBef>
            </a:pPr>
            <a:endParaRPr b="0" lang="fr-FR" sz="2200" spc="-1" strike="noStrike">
              <a:latin typeface="Arial"/>
            </a:endParaRPr>
          </a:p>
          <a:p>
            <a:pPr marL="609480" indent="-609120" algn="ctr">
              <a:lnSpc>
                <a:spcPct val="80000"/>
              </a:lnSpc>
              <a:spcBef>
                <a:spcPts val="879"/>
              </a:spcBef>
            </a:pPr>
            <a:endParaRPr b="0" lang="fr-FR" sz="2200" spc="-1" strike="noStrike">
              <a:latin typeface="Arial"/>
            </a:endParaRPr>
          </a:p>
          <a:p>
            <a:pPr>
              <a:lnSpc>
                <a:spcPct val="80000"/>
              </a:lnSpc>
              <a:spcBef>
                <a:spcPts val="641"/>
              </a:spcBef>
            </a:pPr>
            <a:endParaRPr b="0" lang="fr-FR" sz="2200" spc="-1" strike="noStrike">
              <a:latin typeface="Arial"/>
            </a:endParaRPr>
          </a:p>
        </p:txBody>
      </p:sp>
    </p:spTree>
  </p:cSld>
  <mc:AlternateContent>
    <mc:Choice Requires="p14">
      <p:transition spd="slow" p14:dur="2000"/>
    </mc:Choice>
    <mc:Fallback>
      <p:transition spd="slow"/>
    </mc:Fallback>
  </mc:AlternateContent>
  <p:timing>
    <p:tnLst>
      <p:par>
        <p:cTn id="45" dur="indefinite" restart="never" nodeType="tmRoot">
          <p:childTnLst>
            <p:seq>
              <p:cTn id="46" dur="indefinite" nodeType="mainSeq">
                <p:childTnLst>
                  <p:par>
                    <p:cTn id="47" fill="hold">
                      <p:stCondLst>
                        <p:cond delay="indefinite"/>
                      </p:stCondLst>
                      <p:childTnLst>
                        <p:par>
                          <p:cTn id="48" fill="hold">
                            <p:stCondLst>
                              <p:cond delay="0"/>
                            </p:stCondLst>
                            <p:childTnLst>
                              <p:par>
                                <p:cTn id="49" nodeType="clickEffect" fill="hold" presetClass="entr" presetID="10">
                                  <p:stCondLst>
                                    <p:cond delay="0"/>
                                  </p:stCondLst>
                                  <p:childTnLst>
                                    <p:set>
                                      <p:cBhvr>
                                        <p:cTn id="50" dur="1" fill="hold">
                                          <p:stCondLst>
                                            <p:cond delay="0"/>
                                          </p:stCondLst>
                                        </p:cTn>
                                        <p:tgtEl>
                                          <p:spTgt spid="90">
                                            <p:txEl>
                                              <p:pRg st="0" end="0"/>
                                            </p:txEl>
                                          </p:spTgt>
                                        </p:tgtEl>
                                        <p:attrNameLst>
                                          <p:attrName>style.visibility</p:attrName>
                                        </p:attrNameLst>
                                      </p:cBhvr>
                                      <p:to>
                                        <p:strVal val="visible"/>
                                      </p:to>
                                    </p:set>
                                    <p:animEffect filter="fade" transition="in">
                                      <p:cBhvr additive="repl">
                                        <p:cTn id="51" dur="2000"/>
                                        <p:tgtEl>
                                          <p:spTgt spid="90">
                                            <p:txEl>
                                              <p:pRg st="0" end="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TextShape 1"/>
          <p:cNvSpPr txBox="1"/>
          <p:nvPr/>
        </p:nvSpPr>
        <p:spPr>
          <a:xfrm>
            <a:off x="251640" y="332640"/>
            <a:ext cx="8640720" cy="5865480"/>
          </a:xfrm>
          <a:prstGeom prst="rect">
            <a:avLst/>
          </a:prstGeom>
          <a:noFill/>
          <a:ln w="9360">
            <a:noFill/>
          </a:ln>
        </p:spPr>
        <p:txBody>
          <a:bodyPr>
            <a:noAutofit/>
          </a:bodyPr>
          <a:p>
            <a:pPr marL="609480" indent="-609120">
              <a:lnSpc>
                <a:spcPct val="80000"/>
              </a:lnSpc>
              <a:spcBef>
                <a:spcPts val="561"/>
              </a:spcBef>
            </a:pPr>
            <a:r>
              <a:rPr b="1" lang="fr-FR" sz="2800" spc="-1" strike="noStrike">
                <a:solidFill>
                  <a:srgbClr val="000000"/>
                </a:solidFill>
                <a:latin typeface="Calibri"/>
              </a:rPr>
              <a:t>I- Les superstitions</a:t>
            </a:r>
            <a:endParaRPr b="0" lang="fr-FR" sz="2800" spc="-1" strike="noStrike">
              <a:solidFill>
                <a:srgbClr val="000000"/>
              </a:solidFill>
              <a:latin typeface="Calibri"/>
            </a:endParaRPr>
          </a:p>
          <a:p>
            <a:pPr marL="609480" indent="-609120">
              <a:lnSpc>
                <a:spcPct val="80000"/>
              </a:lnSpc>
              <a:spcBef>
                <a:spcPts val="561"/>
              </a:spcBef>
            </a:pPr>
            <a:endParaRPr b="0" lang="fr-FR" sz="2800" spc="-1" strike="noStrike">
              <a:solidFill>
                <a:srgbClr val="000000"/>
              </a:solidFill>
              <a:latin typeface="Calibri"/>
            </a:endParaRPr>
          </a:p>
          <a:p>
            <a:pPr marL="609480" indent="-609120" algn="ctr">
              <a:lnSpc>
                <a:spcPct val="80000"/>
              </a:lnSpc>
              <a:spcBef>
                <a:spcPts val="641"/>
              </a:spcBef>
            </a:pPr>
            <a:r>
              <a:rPr b="1" lang="fr-FR" sz="3200" spc="-1" strike="noStrike">
                <a:solidFill>
                  <a:srgbClr val="000000"/>
                </a:solidFill>
                <a:latin typeface="Calibri"/>
              </a:rPr>
              <a:t>1) La gauche et la droite </a:t>
            </a:r>
            <a:endParaRPr b="0" lang="fr-FR" sz="3200" spc="-1" strike="noStrike">
              <a:solidFill>
                <a:srgbClr val="000000"/>
              </a:solidFill>
              <a:latin typeface="Calibri"/>
            </a:endParaRPr>
          </a:p>
          <a:p>
            <a:pPr>
              <a:lnSpc>
                <a:spcPct val="80000"/>
              </a:lnSpc>
              <a:spcBef>
                <a:spcPts val="479"/>
              </a:spcBef>
            </a:pPr>
            <a:endParaRPr b="0" lang="fr-FR" sz="3200" spc="-1" strike="noStrike">
              <a:solidFill>
                <a:srgbClr val="000000"/>
              </a:solidFill>
              <a:latin typeface="Calibri"/>
            </a:endParaRPr>
          </a:p>
          <a:p>
            <a:pPr>
              <a:lnSpc>
                <a:spcPct val="80000"/>
              </a:lnSpc>
              <a:spcBef>
                <a:spcPts val="400"/>
              </a:spcBef>
            </a:pPr>
            <a:endParaRPr b="0" lang="fr-FR" sz="3200" spc="-1" strike="noStrike">
              <a:solidFill>
                <a:srgbClr val="000000"/>
              </a:solidFill>
              <a:latin typeface="Calibri"/>
            </a:endParaRPr>
          </a:p>
          <a:p>
            <a:pPr>
              <a:lnSpc>
                <a:spcPct val="80000"/>
              </a:lnSpc>
              <a:spcBef>
                <a:spcPts val="400"/>
              </a:spcBef>
            </a:pPr>
            <a:r>
              <a:rPr b="0" lang="fr-FR" sz="2000" spc="-1" strike="noStrike">
                <a:solidFill>
                  <a:srgbClr val="000000"/>
                </a:solidFill>
                <a:latin typeface="Calibri"/>
              </a:rPr>
              <a:t>À l’époque des Romains, tout ce qui concernait la gauche portait malheur.</a:t>
            </a:r>
            <a:endParaRPr b="0" lang="fr-FR" sz="2000" spc="-1" strike="noStrike">
              <a:solidFill>
                <a:srgbClr val="000000"/>
              </a:solidFill>
              <a:latin typeface="Calibri"/>
            </a:endParaRPr>
          </a:p>
          <a:p>
            <a:pPr>
              <a:lnSpc>
                <a:spcPct val="80000"/>
              </a:lnSpc>
              <a:spcBef>
                <a:spcPts val="400"/>
              </a:spcBef>
            </a:pPr>
            <a:r>
              <a:rPr b="0" lang="fr-FR" sz="2000" spc="-1" strike="noStrike">
                <a:solidFill>
                  <a:srgbClr val="000000"/>
                </a:solidFill>
                <a:latin typeface="Calibri"/>
              </a:rPr>
              <a:t>C’est pour cette raison que l’on obligeait les enfants gauchers à écrire de la main droite.</a:t>
            </a:r>
            <a:endParaRPr b="0" lang="fr-FR" sz="2000" spc="-1" strike="noStrike">
              <a:solidFill>
                <a:srgbClr val="000000"/>
              </a:solidFill>
              <a:latin typeface="Calibri"/>
            </a:endParaRPr>
          </a:p>
          <a:p>
            <a:pPr>
              <a:lnSpc>
                <a:spcPct val="80000"/>
              </a:lnSpc>
              <a:spcBef>
                <a:spcPts val="400"/>
              </a:spcBef>
            </a:pPr>
            <a:r>
              <a:rPr b="0" lang="fr-FR" sz="2000" spc="-1" strike="noStrike">
                <a:solidFill>
                  <a:srgbClr val="000000"/>
                </a:solidFill>
                <a:latin typeface="Calibri"/>
              </a:rPr>
              <a:t> </a:t>
            </a:r>
            <a:endParaRPr b="0" lang="fr-FR" sz="2000" spc="-1" strike="noStrike">
              <a:solidFill>
                <a:srgbClr val="000000"/>
              </a:solidFill>
              <a:latin typeface="Calibri"/>
            </a:endParaRPr>
          </a:p>
          <a:p>
            <a:pPr>
              <a:lnSpc>
                <a:spcPct val="80000"/>
              </a:lnSpc>
              <a:spcBef>
                <a:spcPts val="400"/>
              </a:spcBef>
            </a:pPr>
            <a:r>
              <a:rPr b="0" lang="fr-FR" sz="2000" spc="-1" strike="noStrike" u="sng">
                <a:solidFill>
                  <a:srgbClr val="000000"/>
                </a:solidFill>
                <a:uFillTx/>
                <a:latin typeface="Calibri"/>
              </a:rPr>
              <a:t>Un autre exemple:</a:t>
            </a:r>
            <a:endParaRPr b="0" lang="fr-FR" sz="2000" spc="-1" strike="noStrike">
              <a:solidFill>
                <a:srgbClr val="000000"/>
              </a:solidFill>
              <a:latin typeface="Calibri"/>
            </a:endParaRPr>
          </a:p>
          <a:p>
            <a:pPr>
              <a:lnSpc>
                <a:spcPct val="80000"/>
              </a:lnSpc>
              <a:spcBef>
                <a:spcPts val="400"/>
              </a:spcBef>
            </a:pPr>
            <a:r>
              <a:rPr b="0" lang="fr-FR" sz="2000" spc="-1" strike="noStrike">
                <a:solidFill>
                  <a:srgbClr val="000000"/>
                </a:solidFill>
                <a:latin typeface="Calibri"/>
              </a:rPr>
              <a:t>Les Augures étaient des prêtres qui observaient le vol des oiseaux :</a:t>
            </a:r>
            <a:endParaRPr b="0" lang="fr-FR" sz="2000" spc="-1" strike="noStrike">
              <a:solidFill>
                <a:srgbClr val="000000"/>
              </a:solidFill>
              <a:latin typeface="Calibri"/>
            </a:endParaRPr>
          </a:p>
          <a:p>
            <a:pPr>
              <a:lnSpc>
                <a:spcPct val="80000"/>
              </a:lnSpc>
              <a:spcBef>
                <a:spcPts val="400"/>
              </a:spcBef>
            </a:pPr>
            <a:r>
              <a:rPr b="0" lang="fr-FR" sz="2000" spc="-1" strike="noStrike">
                <a:solidFill>
                  <a:srgbClr val="000000"/>
                </a:solidFill>
                <a:latin typeface="Calibri"/>
              </a:rPr>
              <a:t>-Si les oiseaux arrivaient à la gauche d’une personne, cela signifiait le malheur.</a:t>
            </a:r>
            <a:endParaRPr b="0" lang="fr-FR" sz="2000" spc="-1" strike="noStrike">
              <a:solidFill>
                <a:srgbClr val="000000"/>
              </a:solidFill>
              <a:latin typeface="Calibri"/>
            </a:endParaRPr>
          </a:p>
          <a:p>
            <a:pPr>
              <a:lnSpc>
                <a:spcPct val="80000"/>
              </a:lnSpc>
              <a:spcBef>
                <a:spcPts val="400"/>
              </a:spcBef>
            </a:pPr>
            <a:r>
              <a:rPr b="0" lang="fr-FR" sz="2000" spc="-1" strike="noStrike">
                <a:solidFill>
                  <a:srgbClr val="000000"/>
                </a:solidFill>
                <a:latin typeface="Calibri"/>
              </a:rPr>
              <a:t>-S’ils arrivaient à la droite d’une personne, c’était un signe positif.</a:t>
            </a:r>
            <a:endParaRPr b="0" lang="fr-FR" sz="2000" spc="-1" strike="noStrike">
              <a:solidFill>
                <a:srgbClr val="000000"/>
              </a:solidFill>
              <a:latin typeface="Calibri"/>
            </a:endParaRPr>
          </a:p>
          <a:p>
            <a:pPr>
              <a:lnSpc>
                <a:spcPct val="80000"/>
              </a:lnSpc>
              <a:spcBef>
                <a:spcPts val="400"/>
              </a:spcBef>
            </a:pPr>
            <a:endParaRPr b="0" lang="fr-FR" sz="2000" spc="-1" strike="noStrike">
              <a:solidFill>
                <a:srgbClr val="000000"/>
              </a:solidFill>
              <a:latin typeface="Calibri"/>
            </a:endParaRPr>
          </a:p>
          <a:p>
            <a:pPr>
              <a:lnSpc>
                <a:spcPct val="80000"/>
              </a:lnSpc>
              <a:spcBef>
                <a:spcPts val="400"/>
              </a:spcBef>
            </a:pPr>
            <a:r>
              <a:rPr b="0" lang="fr-FR" sz="2000" spc="-1" strike="noStrike">
                <a:solidFill>
                  <a:srgbClr val="000000"/>
                </a:solidFill>
                <a:latin typeface="Calibri"/>
              </a:rPr>
              <a:t>En latin « droite » se dit </a:t>
            </a:r>
            <a:r>
              <a:rPr b="0" i="1" lang="fr-FR" sz="2000" spc="-1" strike="noStrike">
                <a:solidFill>
                  <a:srgbClr val="000000"/>
                </a:solidFill>
                <a:latin typeface="Calibri"/>
              </a:rPr>
              <a:t>dextra</a:t>
            </a:r>
            <a:r>
              <a:rPr b="0" lang="fr-FR" sz="2000" spc="-1" strike="noStrike">
                <a:solidFill>
                  <a:srgbClr val="000000"/>
                </a:solidFill>
                <a:latin typeface="Calibri"/>
              </a:rPr>
              <a:t>, mot qui a donné « ambidextre » ;  « gauche » se dit </a:t>
            </a:r>
            <a:r>
              <a:rPr b="0" i="1" lang="fr-FR" sz="2000" spc="-1" strike="noStrike">
                <a:solidFill>
                  <a:srgbClr val="000000"/>
                </a:solidFill>
                <a:latin typeface="Calibri"/>
              </a:rPr>
              <a:t>sinistra</a:t>
            </a:r>
            <a:r>
              <a:rPr b="0" lang="fr-FR" sz="2000" spc="-1" strike="noStrike">
                <a:solidFill>
                  <a:srgbClr val="000000"/>
                </a:solidFill>
                <a:latin typeface="Calibri"/>
              </a:rPr>
              <a:t> (voir « sinistre »).    </a:t>
            </a:r>
            <a:endParaRPr b="0" lang="fr-FR" sz="20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52" dur="indefinite" restart="never" nodeType="tmRoot">
          <p:childTnLst>
            <p:seq>
              <p:cTn id="53" dur="indefinite" nodeType="mainSeq">
                <p:childTnLst>
                  <p:par>
                    <p:cTn id="54" fill="hold">
                      <p:stCondLst>
                        <p:cond delay="indefinite"/>
                      </p:stCondLst>
                      <p:childTnLst>
                        <p:par>
                          <p:cTn id="55" fill="hold">
                            <p:stCondLst>
                              <p:cond delay="0"/>
                            </p:stCondLst>
                            <p:childTnLst>
                              <p:par>
                                <p:cTn id="56" nodeType="clickEffect" fill="hold" presetClass="entr" presetID="5" presetSubtype="10">
                                  <p:stCondLst>
                                    <p:cond delay="0"/>
                                  </p:stCondLst>
                                  <p:childTnLst>
                                    <p:set>
                                      <p:cBhvr>
                                        <p:cTn id="57" dur="1" fill="hold">
                                          <p:stCondLst>
                                            <p:cond delay="0"/>
                                          </p:stCondLst>
                                        </p:cTn>
                                        <p:tgtEl>
                                          <p:spTgt spid="91">
                                            <p:txEl>
                                              <p:pRg st="5" end="5"/>
                                            </p:txEl>
                                          </p:spTgt>
                                        </p:tgtEl>
                                        <p:attrNameLst>
                                          <p:attrName>style.visibility</p:attrName>
                                        </p:attrNameLst>
                                      </p:cBhvr>
                                      <p:to>
                                        <p:strVal val="visible"/>
                                      </p:to>
                                    </p:set>
                                    <p:animEffect filter="checkerboard(across)" transition="in">
                                      <p:cBhvr additive="repl">
                                        <p:cTn id="58" dur="500"/>
                                        <p:tgtEl>
                                          <p:spTgt spid="91">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nodeType="clickEffect" fill="hold" presetClass="entr" presetID="5" presetSubtype="10">
                                  <p:stCondLst>
                                    <p:cond delay="0"/>
                                  </p:stCondLst>
                                  <p:childTnLst>
                                    <p:set>
                                      <p:cBhvr>
                                        <p:cTn id="62" dur="1" fill="hold">
                                          <p:stCondLst>
                                            <p:cond delay="0"/>
                                          </p:stCondLst>
                                        </p:cTn>
                                        <p:tgtEl>
                                          <p:spTgt spid="91">
                                            <p:txEl>
                                              <p:pRg st="6" end="6"/>
                                            </p:txEl>
                                          </p:spTgt>
                                        </p:tgtEl>
                                        <p:attrNameLst>
                                          <p:attrName>style.visibility</p:attrName>
                                        </p:attrNameLst>
                                      </p:cBhvr>
                                      <p:to>
                                        <p:strVal val="visible"/>
                                      </p:to>
                                    </p:set>
                                    <p:animEffect filter="checkerboard(across)" transition="in">
                                      <p:cBhvr additive="repl">
                                        <p:cTn id="63" dur="500"/>
                                        <p:tgtEl>
                                          <p:spTgt spid="91">
                                            <p:txEl>
                                              <p:pRg st="6" end="6"/>
                                            </p:txEl>
                                          </p:spTgt>
                                        </p:tgtEl>
                                      </p:cBhvr>
                                    </p:animEffect>
                                  </p:childTnLst>
                                </p:cTn>
                              </p:par>
                            </p:childTnLst>
                          </p:cTn>
                        </p:par>
                      </p:childTnLst>
                    </p:cTn>
                  </p:par>
                  <p:par>
                    <p:cTn id="64" fill="hold">
                      <p:stCondLst>
                        <p:cond delay="indefinite"/>
                      </p:stCondLst>
                      <p:childTnLst>
                        <p:par>
                          <p:cTn id="65" fill="hold">
                            <p:stCondLst>
                              <p:cond delay="0"/>
                            </p:stCondLst>
                            <p:childTnLst>
                              <p:par>
                                <p:cTn id="66" nodeType="clickEffect" fill="hold" presetClass="entr" presetID="5" presetSubtype="10">
                                  <p:stCondLst>
                                    <p:cond delay="0"/>
                                  </p:stCondLst>
                                  <p:childTnLst>
                                    <p:set>
                                      <p:cBhvr>
                                        <p:cTn id="67" dur="1" fill="hold">
                                          <p:stCondLst>
                                            <p:cond delay="0"/>
                                          </p:stCondLst>
                                        </p:cTn>
                                        <p:tgtEl>
                                          <p:spTgt spid="91">
                                            <p:txEl>
                                              <p:pRg st="7" end="7"/>
                                            </p:txEl>
                                          </p:spTgt>
                                        </p:tgtEl>
                                        <p:attrNameLst>
                                          <p:attrName>style.visibility</p:attrName>
                                        </p:attrNameLst>
                                      </p:cBhvr>
                                      <p:to>
                                        <p:strVal val="visible"/>
                                      </p:to>
                                    </p:set>
                                    <p:animEffect filter="checkerboard(across)" transition="in">
                                      <p:cBhvr additive="repl">
                                        <p:cTn id="68" dur="500"/>
                                        <p:tgtEl>
                                          <p:spTgt spid="91">
                                            <p:txEl>
                                              <p:pRg st="7" end="7"/>
                                            </p:txEl>
                                          </p:spTgt>
                                        </p:tgtEl>
                                      </p:cBhvr>
                                    </p:animEffect>
                                  </p:childTnLst>
                                </p:cTn>
                              </p:par>
                            </p:childTnLst>
                          </p:cTn>
                        </p:par>
                      </p:childTnLst>
                    </p:cTn>
                  </p:par>
                  <p:par>
                    <p:cTn id="69" fill="hold">
                      <p:stCondLst>
                        <p:cond delay="indefinite"/>
                      </p:stCondLst>
                      <p:childTnLst>
                        <p:par>
                          <p:cTn id="70" fill="hold">
                            <p:stCondLst>
                              <p:cond delay="0"/>
                            </p:stCondLst>
                            <p:childTnLst>
                              <p:par>
                                <p:cTn id="71" nodeType="clickEffect" fill="hold" presetClass="entr" presetID="5" presetSubtype="10">
                                  <p:stCondLst>
                                    <p:cond delay="0"/>
                                  </p:stCondLst>
                                  <p:childTnLst>
                                    <p:set>
                                      <p:cBhvr>
                                        <p:cTn id="72" dur="1" fill="hold">
                                          <p:stCondLst>
                                            <p:cond delay="0"/>
                                          </p:stCondLst>
                                        </p:cTn>
                                        <p:tgtEl>
                                          <p:spTgt spid="91">
                                            <p:txEl>
                                              <p:pRg st="8" end="8"/>
                                            </p:txEl>
                                          </p:spTgt>
                                        </p:tgtEl>
                                        <p:attrNameLst>
                                          <p:attrName>style.visibility</p:attrName>
                                        </p:attrNameLst>
                                      </p:cBhvr>
                                      <p:to>
                                        <p:strVal val="visible"/>
                                      </p:to>
                                    </p:set>
                                    <p:animEffect filter="checkerboard(across)" transition="in">
                                      <p:cBhvr additive="repl">
                                        <p:cTn id="73" dur="500"/>
                                        <p:tgtEl>
                                          <p:spTgt spid="91">
                                            <p:txEl>
                                              <p:pRg st="8" end="8"/>
                                            </p:txEl>
                                          </p:spTgt>
                                        </p:tgtEl>
                                      </p:cBhvr>
                                    </p:animEffect>
                                  </p:childTnLst>
                                </p:cTn>
                              </p:par>
                            </p:childTnLst>
                          </p:cTn>
                        </p:par>
                      </p:childTnLst>
                    </p:cTn>
                  </p:par>
                  <p:par>
                    <p:cTn id="74" fill="hold">
                      <p:stCondLst>
                        <p:cond delay="indefinite"/>
                      </p:stCondLst>
                      <p:childTnLst>
                        <p:par>
                          <p:cTn id="75" fill="hold">
                            <p:stCondLst>
                              <p:cond delay="0"/>
                            </p:stCondLst>
                            <p:childTnLst>
                              <p:par>
                                <p:cTn id="76" nodeType="clickEffect" fill="hold" presetClass="entr" presetID="5" presetSubtype="10">
                                  <p:stCondLst>
                                    <p:cond delay="0"/>
                                  </p:stCondLst>
                                  <p:childTnLst>
                                    <p:set>
                                      <p:cBhvr>
                                        <p:cTn id="77" dur="1" fill="hold">
                                          <p:stCondLst>
                                            <p:cond delay="0"/>
                                          </p:stCondLst>
                                        </p:cTn>
                                        <p:tgtEl>
                                          <p:spTgt spid="91">
                                            <p:txEl>
                                              <p:pRg st="9" end="9"/>
                                            </p:txEl>
                                          </p:spTgt>
                                        </p:tgtEl>
                                        <p:attrNameLst>
                                          <p:attrName>style.visibility</p:attrName>
                                        </p:attrNameLst>
                                      </p:cBhvr>
                                      <p:to>
                                        <p:strVal val="visible"/>
                                      </p:to>
                                    </p:set>
                                    <p:animEffect filter="checkerboard(across)" transition="in">
                                      <p:cBhvr additive="repl">
                                        <p:cTn id="78" dur="500"/>
                                        <p:tgtEl>
                                          <p:spTgt spid="91">
                                            <p:txEl>
                                              <p:pRg st="9" end="9"/>
                                            </p:txEl>
                                          </p:spTgt>
                                        </p:tgtEl>
                                      </p:cBhvr>
                                    </p:animEffect>
                                  </p:childTnLst>
                                </p:cTn>
                              </p:par>
                            </p:childTnLst>
                          </p:cTn>
                        </p:par>
                      </p:childTnLst>
                    </p:cTn>
                  </p:par>
                  <p:par>
                    <p:cTn id="79" fill="hold">
                      <p:stCondLst>
                        <p:cond delay="indefinite"/>
                      </p:stCondLst>
                      <p:childTnLst>
                        <p:par>
                          <p:cTn id="80" fill="hold">
                            <p:stCondLst>
                              <p:cond delay="0"/>
                            </p:stCondLst>
                            <p:childTnLst>
                              <p:par>
                                <p:cTn id="81" nodeType="clickEffect" fill="hold" presetClass="entr" presetID="5" presetSubtype="10">
                                  <p:stCondLst>
                                    <p:cond delay="0"/>
                                  </p:stCondLst>
                                  <p:childTnLst>
                                    <p:set>
                                      <p:cBhvr>
                                        <p:cTn id="82" dur="1" fill="hold">
                                          <p:stCondLst>
                                            <p:cond delay="0"/>
                                          </p:stCondLst>
                                        </p:cTn>
                                        <p:tgtEl>
                                          <p:spTgt spid="91">
                                            <p:txEl>
                                              <p:pRg st="10" end="10"/>
                                            </p:txEl>
                                          </p:spTgt>
                                        </p:tgtEl>
                                        <p:attrNameLst>
                                          <p:attrName>style.visibility</p:attrName>
                                        </p:attrNameLst>
                                      </p:cBhvr>
                                      <p:to>
                                        <p:strVal val="visible"/>
                                      </p:to>
                                    </p:set>
                                    <p:animEffect filter="checkerboard(across)" transition="in">
                                      <p:cBhvr additive="repl">
                                        <p:cTn id="83" dur="500"/>
                                        <p:tgtEl>
                                          <p:spTgt spid="91">
                                            <p:txEl>
                                              <p:pRg st="10" end="10"/>
                                            </p:txEl>
                                          </p:spTgt>
                                        </p:tgtEl>
                                      </p:cBhvr>
                                    </p:animEffect>
                                  </p:childTnLst>
                                </p:cTn>
                              </p:par>
                            </p:childTnLst>
                          </p:cTn>
                        </p:par>
                      </p:childTnLst>
                    </p:cTn>
                  </p:par>
                  <p:par>
                    <p:cTn id="84" fill="hold">
                      <p:stCondLst>
                        <p:cond delay="indefinite"/>
                      </p:stCondLst>
                      <p:childTnLst>
                        <p:par>
                          <p:cTn id="85" fill="hold">
                            <p:stCondLst>
                              <p:cond delay="0"/>
                            </p:stCondLst>
                            <p:childTnLst>
                              <p:par>
                                <p:cTn id="86" nodeType="clickEffect" fill="hold" presetClass="entr" presetID="5" presetSubtype="10">
                                  <p:stCondLst>
                                    <p:cond delay="0"/>
                                  </p:stCondLst>
                                  <p:childTnLst>
                                    <p:set>
                                      <p:cBhvr>
                                        <p:cTn id="87" dur="1" fill="hold">
                                          <p:stCondLst>
                                            <p:cond delay="0"/>
                                          </p:stCondLst>
                                        </p:cTn>
                                        <p:tgtEl>
                                          <p:spTgt spid="91">
                                            <p:txEl>
                                              <p:pRg st="12" end="12"/>
                                            </p:txEl>
                                          </p:spTgt>
                                        </p:tgtEl>
                                        <p:attrNameLst>
                                          <p:attrName>style.visibility</p:attrName>
                                        </p:attrNameLst>
                                      </p:cBhvr>
                                      <p:to>
                                        <p:strVal val="visible"/>
                                      </p:to>
                                    </p:set>
                                    <p:animEffect filter="checkerboard(across)" transition="in">
                                      <p:cBhvr additive="repl">
                                        <p:cTn id="88" dur="500"/>
                                        <p:tgtEl>
                                          <p:spTgt spid="91">
                                            <p:txEl>
                                              <p:pRg st="12" end="12"/>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TextShape 1"/>
          <p:cNvSpPr txBox="1"/>
          <p:nvPr/>
        </p:nvSpPr>
        <p:spPr>
          <a:xfrm>
            <a:off x="324000" y="404640"/>
            <a:ext cx="8229240" cy="5721120"/>
          </a:xfrm>
          <a:prstGeom prst="rect">
            <a:avLst/>
          </a:prstGeom>
          <a:noFill/>
          <a:ln w="9360">
            <a:noFill/>
          </a:ln>
        </p:spPr>
        <p:txBody>
          <a:bodyPr>
            <a:noAutofit/>
          </a:bodyPr>
          <a:p>
            <a:pPr>
              <a:lnSpc>
                <a:spcPct val="80000"/>
              </a:lnSpc>
              <a:spcBef>
                <a:spcPts val="561"/>
              </a:spcBef>
            </a:pPr>
            <a:r>
              <a:rPr b="1" lang="fr-FR" sz="2800" spc="-1" strike="noStrike">
                <a:solidFill>
                  <a:srgbClr val="000000"/>
                </a:solidFill>
                <a:latin typeface="Calibri"/>
              </a:rPr>
              <a:t>I- Les superstitions</a:t>
            </a:r>
            <a:endParaRPr b="0" lang="fr-FR" sz="2800" spc="-1" strike="noStrike">
              <a:solidFill>
                <a:srgbClr val="000000"/>
              </a:solidFill>
              <a:latin typeface="Calibri"/>
            </a:endParaRPr>
          </a:p>
          <a:p>
            <a:pPr>
              <a:lnSpc>
                <a:spcPct val="80000"/>
              </a:lnSpc>
              <a:spcBef>
                <a:spcPts val="561"/>
              </a:spcBef>
            </a:pPr>
            <a:endParaRPr b="0" lang="fr-FR" sz="2800" spc="-1" strike="noStrike">
              <a:solidFill>
                <a:srgbClr val="000000"/>
              </a:solidFill>
              <a:latin typeface="Calibri"/>
            </a:endParaRPr>
          </a:p>
          <a:p>
            <a:pPr algn="ctr">
              <a:lnSpc>
                <a:spcPct val="80000"/>
              </a:lnSpc>
              <a:spcBef>
                <a:spcPts val="641"/>
              </a:spcBef>
            </a:pPr>
            <a:r>
              <a:rPr b="1" lang="fr-FR" sz="3200" spc="-1" strike="noStrike">
                <a:solidFill>
                  <a:srgbClr val="000000"/>
                </a:solidFill>
                <a:latin typeface="Calibri"/>
              </a:rPr>
              <a:t>2) Le chiffre 13</a:t>
            </a:r>
            <a:endParaRPr b="0" lang="fr-FR" sz="3200" spc="-1" strike="noStrike">
              <a:solidFill>
                <a:srgbClr val="000000"/>
              </a:solidFill>
              <a:latin typeface="Calibri"/>
            </a:endParaRPr>
          </a:p>
          <a:p>
            <a:pPr algn="ctr">
              <a:lnSpc>
                <a:spcPct val="80000"/>
              </a:lnSpc>
              <a:spcBef>
                <a:spcPts val="641"/>
              </a:spcBef>
            </a:pPr>
            <a:endParaRPr b="0" lang="fr-FR" sz="3200" spc="-1" strike="noStrike">
              <a:solidFill>
                <a:srgbClr val="000000"/>
              </a:solidFill>
              <a:latin typeface="Calibri"/>
            </a:endParaRPr>
          </a:p>
          <a:p>
            <a:pPr>
              <a:lnSpc>
                <a:spcPct val="80000"/>
              </a:lnSpc>
              <a:spcBef>
                <a:spcPts val="479"/>
              </a:spcBef>
            </a:pPr>
            <a:r>
              <a:rPr b="0" lang="fr-FR" sz="2000" spc="-1" strike="noStrike">
                <a:solidFill>
                  <a:srgbClr val="000000"/>
                </a:solidFill>
                <a:latin typeface="Calibri"/>
              </a:rPr>
              <a:t>Chez les Romains et les Grecs, le chiffre 13 porte malheur.</a:t>
            </a:r>
            <a:endParaRPr b="0" lang="fr-FR" sz="2000" spc="-1" strike="noStrike">
              <a:solidFill>
                <a:srgbClr val="000000"/>
              </a:solidFill>
              <a:latin typeface="Calibri"/>
            </a:endParaRPr>
          </a:p>
          <a:p>
            <a:pPr>
              <a:lnSpc>
                <a:spcPct val="80000"/>
              </a:lnSpc>
              <a:spcBef>
                <a:spcPts val="400"/>
              </a:spcBef>
            </a:pPr>
            <a:endParaRPr b="0" lang="fr-FR" sz="2000" spc="-1" strike="noStrike">
              <a:solidFill>
                <a:srgbClr val="000000"/>
              </a:solidFill>
              <a:latin typeface="Calibri"/>
            </a:endParaRPr>
          </a:p>
          <a:p>
            <a:pPr>
              <a:lnSpc>
                <a:spcPct val="80000"/>
              </a:lnSpc>
              <a:spcBef>
                <a:spcPts val="400"/>
              </a:spcBef>
            </a:pPr>
            <a:r>
              <a:rPr b="0" lang="fr-FR" sz="2000" spc="-1" strike="noStrike">
                <a:solidFill>
                  <a:srgbClr val="000000"/>
                </a:solidFill>
                <a:latin typeface="Calibri"/>
              </a:rPr>
              <a:t>En effet, ces deux civilisations associent le chiffre 12 à la régularité et la perfection.</a:t>
            </a:r>
            <a:endParaRPr b="0" lang="fr-FR" sz="2000" spc="-1" strike="noStrike">
              <a:solidFill>
                <a:srgbClr val="000000"/>
              </a:solidFill>
              <a:latin typeface="Calibri"/>
            </a:endParaRPr>
          </a:p>
          <a:p>
            <a:pPr>
              <a:lnSpc>
                <a:spcPct val="80000"/>
              </a:lnSpc>
              <a:spcBef>
                <a:spcPts val="400"/>
              </a:spcBef>
            </a:pPr>
            <a:endParaRPr b="0" lang="fr-FR" sz="2000" spc="-1" strike="noStrike">
              <a:solidFill>
                <a:srgbClr val="000000"/>
              </a:solidFill>
              <a:latin typeface="Calibri"/>
            </a:endParaRPr>
          </a:p>
          <a:p>
            <a:pPr>
              <a:lnSpc>
                <a:spcPct val="80000"/>
              </a:lnSpc>
              <a:spcBef>
                <a:spcPts val="400"/>
              </a:spcBef>
            </a:pPr>
            <a:r>
              <a:rPr b="0" lang="fr-FR" sz="2000" spc="-1" strike="noStrike">
                <a:solidFill>
                  <a:srgbClr val="000000"/>
                </a:solidFill>
                <a:latin typeface="Calibri"/>
              </a:rPr>
              <a:t>Ainsi, il y a 12 dieux olympiens, 12 constellations, 12 signes du zodiaque, 12 heures du jour et de la nuit. Le chiffre qui suit le 12, c’est le 13. Ce dernier vient ajouter une unité au chiffre 12, considéré comme parfait. Par conséquent, il vient rompre ce cycle régulier et il introduit le désordre.</a:t>
            </a:r>
            <a:endParaRPr b="0" lang="fr-FR" sz="2000" spc="-1" strike="noStrike">
              <a:solidFill>
                <a:srgbClr val="000000"/>
              </a:solidFill>
              <a:latin typeface="Calibri"/>
            </a:endParaRPr>
          </a:p>
          <a:p>
            <a:pPr>
              <a:lnSpc>
                <a:spcPct val="80000"/>
              </a:lnSpc>
              <a:spcBef>
                <a:spcPts val="400"/>
              </a:spcBef>
            </a:pPr>
            <a:endParaRPr b="0" lang="fr-FR" sz="2000" spc="-1" strike="noStrike">
              <a:solidFill>
                <a:srgbClr val="000000"/>
              </a:solidFill>
              <a:latin typeface="Calibri"/>
            </a:endParaRPr>
          </a:p>
          <a:p>
            <a:pPr>
              <a:lnSpc>
                <a:spcPct val="80000"/>
              </a:lnSpc>
              <a:spcBef>
                <a:spcPts val="400"/>
              </a:spcBef>
            </a:pPr>
            <a:r>
              <a:rPr b="0" lang="fr-FR" sz="2000" spc="-1" strike="noStrike">
                <a:solidFill>
                  <a:srgbClr val="000000"/>
                </a:solidFill>
                <a:latin typeface="Calibri"/>
              </a:rPr>
              <a:t>Ainsi, détruisant l'harmonie, le chiffre 13 est synonyme de malheur.</a:t>
            </a:r>
            <a:endParaRPr b="0" lang="fr-FR" sz="2000" spc="-1" strike="noStrike">
              <a:solidFill>
                <a:srgbClr val="000000"/>
              </a:solidFill>
              <a:latin typeface="Calibri"/>
            </a:endParaRPr>
          </a:p>
          <a:p>
            <a:pPr>
              <a:lnSpc>
                <a:spcPct val="80000"/>
              </a:lnSpc>
              <a:spcBef>
                <a:spcPts val="479"/>
              </a:spcBef>
            </a:pPr>
            <a:endParaRPr b="0" lang="fr-FR" sz="2000" spc="-1" strike="noStrike">
              <a:solidFill>
                <a:srgbClr val="000000"/>
              </a:solidFill>
              <a:latin typeface="Calibri"/>
            </a:endParaRPr>
          </a:p>
          <a:p>
            <a:pPr>
              <a:lnSpc>
                <a:spcPct val="80000"/>
              </a:lnSpc>
              <a:spcBef>
                <a:spcPts val="479"/>
              </a:spcBef>
            </a:pPr>
            <a:endParaRPr b="0" lang="fr-FR" sz="2000" spc="-1" strike="noStrike">
              <a:solidFill>
                <a:srgbClr val="000000"/>
              </a:solidFill>
              <a:latin typeface="Calibri"/>
            </a:endParaRPr>
          </a:p>
          <a:p>
            <a:pPr>
              <a:lnSpc>
                <a:spcPct val="80000"/>
              </a:lnSpc>
              <a:spcBef>
                <a:spcPts val="479"/>
              </a:spcBef>
            </a:pPr>
            <a:r>
              <a:rPr b="0" lang="fr-FR" sz="2400" spc="-1" strike="noStrike">
                <a:solidFill>
                  <a:srgbClr val="000000"/>
                </a:solidFill>
                <a:latin typeface="Calibri"/>
              </a:rPr>
              <a:t> </a:t>
            </a:r>
            <a:endParaRPr b="0" lang="fr-FR" sz="24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89" dur="indefinite" restart="never" nodeType="tmRoot">
          <p:childTnLst>
            <p:seq>
              <p:cTn id="90" dur="indefinite" nodeType="mainSeq">
                <p:childTnLst>
                  <p:par>
                    <p:cTn id="91" fill="hold">
                      <p:stCondLst>
                        <p:cond delay="indefinite"/>
                      </p:stCondLst>
                      <p:childTnLst>
                        <p:par>
                          <p:cTn id="92" fill="hold">
                            <p:stCondLst>
                              <p:cond delay="0"/>
                            </p:stCondLst>
                            <p:childTnLst>
                              <p:par>
                                <p:cTn id="93" nodeType="clickEffect" fill="hold" presetClass="entr" presetID="9">
                                  <p:stCondLst>
                                    <p:cond delay="0"/>
                                  </p:stCondLst>
                                  <p:childTnLst>
                                    <p:set>
                                      <p:cBhvr>
                                        <p:cTn id="94" dur="1" fill="hold">
                                          <p:stCondLst>
                                            <p:cond delay="0"/>
                                          </p:stCondLst>
                                        </p:cTn>
                                        <p:tgtEl>
                                          <p:spTgt spid="92">
                                            <p:txEl>
                                              <p:pRg st="0" end="0"/>
                                            </p:txEl>
                                          </p:spTgt>
                                        </p:tgtEl>
                                        <p:attrNameLst>
                                          <p:attrName>style.visibility</p:attrName>
                                        </p:attrNameLst>
                                      </p:cBhvr>
                                      <p:to>
                                        <p:strVal val="visible"/>
                                      </p:to>
                                    </p:set>
                                    <p:animEffect filter="dissolve" transition="in">
                                      <p:cBhvr additive="repl">
                                        <p:cTn id="95" dur="500"/>
                                        <p:tgtEl>
                                          <p:spTgt spid="92">
                                            <p:txEl>
                                              <p:pRg st="0" end="0"/>
                                            </p:txEl>
                                          </p:spTgt>
                                        </p:tgtEl>
                                      </p:cBhvr>
                                    </p:animEffect>
                                  </p:childTnLst>
                                </p:cTn>
                              </p:par>
                            </p:childTnLst>
                          </p:cTn>
                        </p:par>
                      </p:childTnLst>
                    </p:cTn>
                  </p:par>
                  <p:par>
                    <p:cTn id="96" fill="hold">
                      <p:stCondLst>
                        <p:cond delay="indefinite"/>
                      </p:stCondLst>
                      <p:childTnLst>
                        <p:par>
                          <p:cTn id="97" fill="hold">
                            <p:stCondLst>
                              <p:cond delay="0"/>
                            </p:stCondLst>
                            <p:childTnLst>
                              <p:par>
                                <p:cTn id="98" nodeType="clickEffect" fill="hold" presetClass="entr" presetID="9">
                                  <p:stCondLst>
                                    <p:cond delay="0"/>
                                  </p:stCondLst>
                                  <p:childTnLst>
                                    <p:set>
                                      <p:cBhvr>
                                        <p:cTn id="99" dur="1" fill="hold">
                                          <p:stCondLst>
                                            <p:cond delay="0"/>
                                          </p:stCondLst>
                                        </p:cTn>
                                        <p:tgtEl>
                                          <p:spTgt spid="92">
                                            <p:txEl>
                                              <p:pRg st="2" end="2"/>
                                            </p:txEl>
                                          </p:spTgt>
                                        </p:tgtEl>
                                        <p:attrNameLst>
                                          <p:attrName>style.visibility</p:attrName>
                                        </p:attrNameLst>
                                      </p:cBhvr>
                                      <p:to>
                                        <p:strVal val="visible"/>
                                      </p:to>
                                    </p:set>
                                    <p:animEffect filter="dissolve" transition="in">
                                      <p:cBhvr additive="repl">
                                        <p:cTn id="100" dur="500"/>
                                        <p:tgtEl>
                                          <p:spTgt spid="92">
                                            <p:txEl>
                                              <p:pRg st="2" end="2"/>
                                            </p:txEl>
                                          </p:spTgt>
                                        </p:tgtEl>
                                      </p:cBhvr>
                                    </p:animEffect>
                                  </p:childTnLst>
                                </p:cTn>
                              </p:par>
                              <p:par>
                                <p:cTn id="101" nodeType="withEffect" fill="hold" presetClass="entr" presetID="5" presetSubtype="10">
                                  <p:stCondLst>
                                    <p:cond delay="0"/>
                                  </p:stCondLst>
                                  <p:childTnLst>
                                    <p:set>
                                      <p:cBhvr>
                                        <p:cTn id="102" dur="1" fill="hold">
                                          <p:stCondLst>
                                            <p:cond delay="0"/>
                                          </p:stCondLst>
                                        </p:cTn>
                                        <p:tgtEl>
                                          <p:spTgt spid="92">
                                            <p:txEl>
                                              <p:pRg st="6" end="6"/>
                                            </p:txEl>
                                          </p:spTgt>
                                        </p:tgtEl>
                                        <p:attrNameLst>
                                          <p:attrName>style.visibility</p:attrName>
                                        </p:attrNameLst>
                                      </p:cBhvr>
                                      <p:to>
                                        <p:strVal val="visible"/>
                                      </p:to>
                                    </p:set>
                                    <p:animEffect filter="checkerboard(across)" transition="in">
                                      <p:cBhvr additive="repl">
                                        <p:cTn id="103" dur="500"/>
                                        <p:tgtEl>
                                          <p:spTgt spid="92">
                                            <p:txEl>
                                              <p:pRg st="6" end="6"/>
                                            </p:txEl>
                                          </p:spTgt>
                                        </p:tgtEl>
                                      </p:cBhvr>
                                    </p:animEffect>
                                  </p:childTnLst>
                                </p:cTn>
                              </p:par>
                            </p:childTnLst>
                          </p:cTn>
                        </p:par>
                      </p:childTnLst>
                    </p:cTn>
                  </p:par>
                  <p:par>
                    <p:cTn id="104" fill="hold">
                      <p:stCondLst>
                        <p:cond delay="indefinite"/>
                      </p:stCondLst>
                      <p:childTnLst>
                        <p:par>
                          <p:cTn id="105" fill="hold">
                            <p:stCondLst>
                              <p:cond delay="0"/>
                            </p:stCondLst>
                            <p:childTnLst>
                              <p:par>
                                <p:cTn id="106" nodeType="clickEffect" fill="hold" presetClass="entr" presetID="5" presetSubtype="10">
                                  <p:stCondLst>
                                    <p:cond delay="0"/>
                                  </p:stCondLst>
                                  <p:childTnLst>
                                    <p:set>
                                      <p:cBhvr>
                                        <p:cTn id="107" dur="1" fill="hold">
                                          <p:stCondLst>
                                            <p:cond delay="0"/>
                                          </p:stCondLst>
                                        </p:cTn>
                                        <p:tgtEl>
                                          <p:spTgt spid="92">
                                            <p:txEl>
                                              <p:pRg st="8" end="8"/>
                                            </p:txEl>
                                          </p:spTgt>
                                        </p:tgtEl>
                                        <p:attrNameLst>
                                          <p:attrName>style.visibility</p:attrName>
                                        </p:attrNameLst>
                                      </p:cBhvr>
                                      <p:to>
                                        <p:strVal val="visible"/>
                                      </p:to>
                                    </p:set>
                                    <p:animEffect filter="checkerboard(across)" transition="in">
                                      <p:cBhvr additive="repl">
                                        <p:cTn id="108" dur="500"/>
                                        <p:tgtEl>
                                          <p:spTgt spid="92">
                                            <p:txEl>
                                              <p:pRg st="8" end="8"/>
                                            </p:txEl>
                                          </p:spTgt>
                                        </p:tgtEl>
                                      </p:cBhvr>
                                    </p:animEffect>
                                  </p:childTnLst>
                                </p:cTn>
                              </p:par>
                              <p:par>
                                <p:cTn id="109" nodeType="withEffect" fill="hold" presetClass="entr" presetID="5" presetSubtype="10">
                                  <p:stCondLst>
                                    <p:cond delay="0"/>
                                  </p:stCondLst>
                                  <p:childTnLst>
                                    <p:set>
                                      <p:cBhvr>
                                        <p:cTn id="110" dur="1" fill="hold">
                                          <p:stCondLst>
                                            <p:cond delay="0"/>
                                          </p:stCondLst>
                                        </p:cTn>
                                        <p:tgtEl>
                                          <p:spTgt spid="92">
                                            <p:txEl>
                                              <p:pRg st="10" end="10"/>
                                            </p:txEl>
                                          </p:spTgt>
                                        </p:tgtEl>
                                        <p:attrNameLst>
                                          <p:attrName>style.visibility</p:attrName>
                                        </p:attrNameLst>
                                      </p:cBhvr>
                                      <p:to>
                                        <p:strVal val="visible"/>
                                      </p:to>
                                    </p:set>
                                    <p:animEffect filter="checkerboard(across)" transition="in">
                                      <p:cBhvr additive="repl">
                                        <p:cTn id="111" dur="500"/>
                                        <p:tgtEl>
                                          <p:spTgt spid="92">
                                            <p:txEl>
                                              <p:pRg st="10" end="1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TextShape 1"/>
          <p:cNvSpPr txBox="1"/>
          <p:nvPr/>
        </p:nvSpPr>
        <p:spPr>
          <a:xfrm>
            <a:off x="500040" y="357120"/>
            <a:ext cx="3970440" cy="5327640"/>
          </a:xfrm>
          <a:prstGeom prst="rect">
            <a:avLst/>
          </a:prstGeom>
          <a:noFill/>
          <a:ln w="9360">
            <a:noFill/>
          </a:ln>
        </p:spPr>
        <p:txBody>
          <a:bodyPr>
            <a:noAutofit/>
          </a:bodyPr>
          <a:p>
            <a:pPr>
              <a:lnSpc>
                <a:spcPct val="100000"/>
              </a:lnSpc>
              <a:spcBef>
                <a:spcPts val="561"/>
              </a:spcBef>
            </a:pPr>
            <a:r>
              <a:rPr b="1" lang="fr-FR" sz="2800" spc="-1" strike="noStrike">
                <a:solidFill>
                  <a:srgbClr val="000000"/>
                </a:solidFill>
                <a:latin typeface="Calibri"/>
              </a:rPr>
              <a:t>I- Les superstitions</a:t>
            </a:r>
            <a:endParaRPr b="0" lang="fr-FR" sz="2800" spc="-1" strike="noStrike">
              <a:solidFill>
                <a:srgbClr val="000000"/>
              </a:solidFill>
              <a:latin typeface="Calibri"/>
            </a:endParaRPr>
          </a:p>
          <a:p>
            <a:pPr>
              <a:lnSpc>
                <a:spcPct val="100000"/>
              </a:lnSpc>
              <a:spcBef>
                <a:spcPts val="561"/>
              </a:spcBef>
            </a:pPr>
            <a:endParaRPr b="0" lang="fr-FR" sz="2800" spc="-1" strike="noStrike">
              <a:solidFill>
                <a:srgbClr val="000000"/>
              </a:solidFill>
              <a:latin typeface="Calibri"/>
            </a:endParaRPr>
          </a:p>
          <a:p>
            <a:pPr algn="ctr">
              <a:lnSpc>
                <a:spcPct val="100000"/>
              </a:lnSpc>
              <a:spcBef>
                <a:spcPts val="641"/>
              </a:spcBef>
            </a:pPr>
            <a:r>
              <a:rPr b="1" lang="fr-FR" sz="3200" spc="-1" strike="noStrike">
                <a:solidFill>
                  <a:srgbClr val="000000"/>
                </a:solidFill>
                <a:latin typeface="Calibri"/>
              </a:rPr>
              <a:t>3) Briser un miroir </a:t>
            </a:r>
            <a:endParaRPr b="0" lang="fr-FR" sz="3200" spc="-1" strike="noStrike">
              <a:solidFill>
                <a:srgbClr val="000000"/>
              </a:solidFill>
              <a:latin typeface="Calibri"/>
            </a:endParaRPr>
          </a:p>
          <a:p>
            <a:pPr algn="ctr">
              <a:lnSpc>
                <a:spcPct val="100000"/>
              </a:lnSpc>
              <a:spcBef>
                <a:spcPts val="479"/>
              </a:spcBef>
            </a:pPr>
            <a:endParaRPr b="0" lang="fr-FR" sz="3200" spc="-1" strike="noStrike">
              <a:solidFill>
                <a:srgbClr val="000000"/>
              </a:solidFill>
              <a:latin typeface="Calibri"/>
            </a:endParaRPr>
          </a:p>
          <a:p>
            <a:pPr>
              <a:lnSpc>
                <a:spcPct val="100000"/>
              </a:lnSpc>
              <a:spcBef>
                <a:spcPts val="400"/>
              </a:spcBef>
            </a:pPr>
            <a:r>
              <a:rPr b="0" lang="fr-FR" sz="2000" spc="-1" strike="noStrike">
                <a:solidFill>
                  <a:srgbClr val="000000"/>
                </a:solidFill>
                <a:latin typeface="Calibri"/>
              </a:rPr>
              <a:t>Dans l’Antiquité, les Romains lisaient l’avenir grâce à un miroir.</a:t>
            </a:r>
            <a:endParaRPr b="0" lang="fr-FR" sz="2000" spc="-1" strike="noStrike">
              <a:solidFill>
                <a:srgbClr val="000000"/>
              </a:solidFill>
              <a:latin typeface="Calibri"/>
            </a:endParaRPr>
          </a:p>
          <a:p>
            <a:pPr>
              <a:lnSpc>
                <a:spcPct val="100000"/>
              </a:lnSpc>
              <a:spcBef>
                <a:spcPts val="400"/>
              </a:spcBef>
            </a:pPr>
            <a:r>
              <a:rPr b="0" lang="fr-FR" sz="2000" spc="-1" strike="noStrike">
                <a:solidFill>
                  <a:srgbClr val="000000"/>
                </a:solidFill>
                <a:latin typeface="Calibri"/>
              </a:rPr>
              <a:t>Comme le miroir symbolisait le futur, si celui-ci se brisait, le pronostic de l’avenir était terrible ! </a:t>
            </a:r>
            <a:endParaRPr b="0" lang="fr-FR" sz="2000" spc="-1" strike="noStrike">
              <a:solidFill>
                <a:srgbClr val="000000"/>
              </a:solidFill>
              <a:latin typeface="Calibri"/>
            </a:endParaRPr>
          </a:p>
          <a:p>
            <a:pPr>
              <a:lnSpc>
                <a:spcPct val="100000"/>
              </a:lnSpc>
              <a:spcBef>
                <a:spcPts val="400"/>
              </a:spcBef>
            </a:pPr>
            <a:endParaRPr b="0" lang="fr-FR" sz="2000" spc="-1" strike="noStrike">
              <a:solidFill>
                <a:srgbClr val="000000"/>
              </a:solidFill>
              <a:latin typeface="Calibri"/>
            </a:endParaRPr>
          </a:p>
          <a:p>
            <a:pPr>
              <a:lnSpc>
                <a:spcPct val="100000"/>
              </a:lnSpc>
              <a:spcBef>
                <a:spcPts val="400"/>
              </a:spcBef>
            </a:pPr>
            <a:r>
              <a:rPr b="0" lang="fr-FR" sz="2000" spc="-1" strike="noStrike">
                <a:solidFill>
                  <a:srgbClr val="000000"/>
                </a:solidFill>
                <a:latin typeface="Calibri"/>
              </a:rPr>
              <a:t>De nos jours, briser un miroir entraînerait 7 ans de malheur !</a:t>
            </a:r>
            <a:endParaRPr b="0" lang="fr-FR" sz="2000" spc="-1" strike="noStrike">
              <a:solidFill>
                <a:srgbClr val="000000"/>
              </a:solidFill>
              <a:latin typeface="Calibri"/>
            </a:endParaRPr>
          </a:p>
          <a:p>
            <a:pPr>
              <a:lnSpc>
                <a:spcPct val="100000"/>
              </a:lnSpc>
              <a:spcBef>
                <a:spcPts val="320"/>
              </a:spcBef>
            </a:pPr>
            <a:endParaRPr b="0" lang="fr-FR" sz="2000" spc="-1" strike="noStrike">
              <a:solidFill>
                <a:srgbClr val="000000"/>
              </a:solidFill>
              <a:latin typeface="Calibri"/>
            </a:endParaRPr>
          </a:p>
          <a:p>
            <a:pPr>
              <a:lnSpc>
                <a:spcPct val="100000"/>
              </a:lnSpc>
              <a:spcBef>
                <a:spcPts val="320"/>
              </a:spcBef>
            </a:pPr>
            <a:endParaRPr b="0" lang="fr-FR" sz="2000" spc="-1" strike="noStrike">
              <a:solidFill>
                <a:srgbClr val="000000"/>
              </a:solidFill>
              <a:latin typeface="Calibri"/>
            </a:endParaRPr>
          </a:p>
          <a:p>
            <a:pPr>
              <a:lnSpc>
                <a:spcPct val="100000"/>
              </a:lnSpc>
              <a:spcBef>
                <a:spcPts val="479"/>
              </a:spcBef>
            </a:pPr>
            <a:endParaRPr b="0" lang="fr-FR" sz="2000" spc="-1" strike="noStrike">
              <a:solidFill>
                <a:srgbClr val="000000"/>
              </a:solidFill>
              <a:latin typeface="Calibri"/>
            </a:endParaRPr>
          </a:p>
        </p:txBody>
      </p:sp>
      <p:sp>
        <p:nvSpPr>
          <p:cNvPr id="94" name="CustomShape 2"/>
          <p:cNvSpPr/>
          <p:nvPr/>
        </p:nvSpPr>
        <p:spPr>
          <a:xfrm>
            <a:off x="0" y="-144360"/>
            <a:ext cx="304560" cy="304560"/>
          </a:xfrm>
          <a:prstGeom prst="rect">
            <a:avLst/>
          </a:prstGeom>
          <a:noFill/>
          <a:ln>
            <a:noFill/>
          </a:ln>
        </p:spPr>
        <p:style>
          <a:lnRef idx="0"/>
          <a:fillRef idx="0"/>
          <a:effectRef idx="0"/>
          <a:fontRef idx="minor"/>
        </p:style>
      </p:sp>
      <p:sp>
        <p:nvSpPr>
          <p:cNvPr id="95" name="CustomShape 3"/>
          <p:cNvSpPr/>
          <p:nvPr/>
        </p:nvSpPr>
        <p:spPr>
          <a:xfrm>
            <a:off x="0" y="-144360"/>
            <a:ext cx="304560" cy="304560"/>
          </a:xfrm>
          <a:prstGeom prst="rect">
            <a:avLst/>
          </a:prstGeom>
          <a:noFill/>
          <a:ln>
            <a:noFill/>
          </a:ln>
        </p:spPr>
        <p:style>
          <a:lnRef idx="0"/>
          <a:fillRef idx="0"/>
          <a:effectRef idx="0"/>
          <a:fontRef idx="minor"/>
        </p:style>
      </p:sp>
      <p:pic>
        <p:nvPicPr>
          <p:cNvPr id="96" name="Picture 15" descr=""/>
          <p:cNvPicPr/>
          <p:nvPr/>
        </p:nvPicPr>
        <p:blipFill>
          <a:blip r:embed="rId1"/>
          <a:stretch/>
        </p:blipFill>
        <p:spPr>
          <a:xfrm>
            <a:off x="5004000" y="1628640"/>
            <a:ext cx="3957120" cy="3025440"/>
          </a:xfrm>
          <a:prstGeom prst="rect">
            <a:avLst/>
          </a:prstGeom>
          <a:ln>
            <a:noFill/>
          </a:ln>
        </p:spPr>
      </p:pic>
    </p:spTree>
  </p:cSld>
  <mc:AlternateContent>
    <mc:Choice Requires="p14">
      <p:transition spd="slow" p14:dur="2000"/>
    </mc:Choice>
    <mc:Fallback>
      <p:transition spd="slow"/>
    </mc:Fallback>
  </mc:AlternateContent>
  <p:timing>
    <p:tnLst>
      <p:par>
        <p:cTn id="112" dur="indefinite" restart="never" nodeType="tmRoot">
          <p:childTnLst>
            <p:seq>
              <p:cTn id="113" dur="indefinite" nodeType="mainSeq">
                <p:childTnLst>
                  <p:par>
                    <p:cTn id="114" fill="hold">
                      <p:stCondLst>
                        <p:cond delay="indefinite"/>
                      </p:stCondLst>
                      <p:childTnLst>
                        <p:par>
                          <p:cTn id="115" fill="hold">
                            <p:stCondLst>
                              <p:cond delay="0"/>
                            </p:stCondLst>
                            <p:childTnLst>
                              <p:par>
                                <p:cTn id="116" nodeType="clickEffect" fill="hold" presetClass="entr" presetID="9">
                                  <p:stCondLst>
                                    <p:cond delay="0"/>
                                  </p:stCondLst>
                                  <p:childTnLst>
                                    <p:set>
                                      <p:cBhvr>
                                        <p:cTn id="117" dur="1" fill="hold">
                                          <p:stCondLst>
                                            <p:cond delay="0"/>
                                          </p:stCondLst>
                                        </p:cTn>
                                        <p:tgtEl>
                                          <p:spTgt spid="93">
                                            <p:txEl>
                                              <p:pRg st="0" end="0"/>
                                            </p:txEl>
                                          </p:spTgt>
                                        </p:tgtEl>
                                        <p:attrNameLst>
                                          <p:attrName>style.visibility</p:attrName>
                                        </p:attrNameLst>
                                      </p:cBhvr>
                                      <p:to>
                                        <p:strVal val="visible"/>
                                      </p:to>
                                    </p:set>
                                    <p:animEffect filter="dissolve" transition="in">
                                      <p:cBhvr additive="repl">
                                        <p:cTn id="118" dur="500"/>
                                        <p:tgtEl>
                                          <p:spTgt spid="93">
                                            <p:txEl>
                                              <p:pRg st="0" end="0"/>
                                            </p:txEl>
                                          </p:spTgt>
                                        </p:tgtEl>
                                      </p:cBhvr>
                                    </p:animEffect>
                                  </p:childTnLst>
                                </p:cTn>
                              </p:par>
                            </p:childTnLst>
                          </p:cTn>
                        </p:par>
                      </p:childTnLst>
                    </p:cTn>
                  </p:par>
                  <p:par>
                    <p:cTn id="119" fill="hold">
                      <p:stCondLst>
                        <p:cond delay="indefinite"/>
                      </p:stCondLst>
                      <p:childTnLst>
                        <p:par>
                          <p:cTn id="120" fill="hold">
                            <p:stCondLst>
                              <p:cond delay="0"/>
                            </p:stCondLst>
                            <p:childTnLst>
                              <p:par>
                                <p:cTn id="121" nodeType="clickEffect" fill="hold" presetClass="entr" presetID="9">
                                  <p:stCondLst>
                                    <p:cond delay="0"/>
                                  </p:stCondLst>
                                  <p:childTnLst>
                                    <p:set>
                                      <p:cBhvr>
                                        <p:cTn id="122" dur="1" fill="hold">
                                          <p:stCondLst>
                                            <p:cond delay="0"/>
                                          </p:stCondLst>
                                        </p:cTn>
                                        <p:tgtEl>
                                          <p:spTgt spid="93">
                                            <p:txEl>
                                              <p:pRg st="2" end="2"/>
                                            </p:txEl>
                                          </p:spTgt>
                                        </p:tgtEl>
                                        <p:attrNameLst>
                                          <p:attrName>style.visibility</p:attrName>
                                        </p:attrNameLst>
                                      </p:cBhvr>
                                      <p:to>
                                        <p:strVal val="visible"/>
                                      </p:to>
                                    </p:set>
                                    <p:animEffect filter="dissolve" transition="in">
                                      <p:cBhvr additive="repl">
                                        <p:cTn id="123" dur="500"/>
                                        <p:tgtEl>
                                          <p:spTgt spid="93">
                                            <p:txEl>
                                              <p:pRg st="2" end="2"/>
                                            </p:txEl>
                                          </p:spTgt>
                                        </p:tgtEl>
                                      </p:cBhvr>
                                    </p:animEffect>
                                  </p:childTnLst>
                                </p:cTn>
                              </p:par>
                            </p:childTnLst>
                          </p:cTn>
                        </p:par>
                      </p:childTnLst>
                    </p:cTn>
                  </p:par>
                  <p:par>
                    <p:cTn id="124" fill="hold">
                      <p:stCondLst>
                        <p:cond delay="indefinite"/>
                      </p:stCondLst>
                      <p:childTnLst>
                        <p:par>
                          <p:cTn id="125" fill="hold">
                            <p:stCondLst>
                              <p:cond delay="0"/>
                            </p:stCondLst>
                            <p:childTnLst>
                              <p:par>
                                <p:cTn id="126" nodeType="clickEffect" fill="hold" presetClass="entr" presetID="5" presetSubtype="10">
                                  <p:stCondLst>
                                    <p:cond delay="0"/>
                                  </p:stCondLst>
                                  <p:childTnLst>
                                    <p:set>
                                      <p:cBhvr>
                                        <p:cTn id="127" dur="1" fill="hold">
                                          <p:stCondLst>
                                            <p:cond delay="0"/>
                                          </p:stCondLst>
                                        </p:cTn>
                                        <p:tgtEl>
                                          <p:spTgt spid="93">
                                            <p:txEl>
                                              <p:pRg st="4" end="4"/>
                                            </p:txEl>
                                          </p:spTgt>
                                        </p:tgtEl>
                                        <p:attrNameLst>
                                          <p:attrName>style.visibility</p:attrName>
                                        </p:attrNameLst>
                                      </p:cBhvr>
                                      <p:to>
                                        <p:strVal val="visible"/>
                                      </p:to>
                                    </p:set>
                                    <p:animEffect filter="checkerboard(across)" transition="in">
                                      <p:cBhvr additive="repl">
                                        <p:cTn id="128" dur="500"/>
                                        <p:tgtEl>
                                          <p:spTgt spid="93">
                                            <p:txEl>
                                              <p:pRg st="4" end="4"/>
                                            </p:txEl>
                                          </p:spTgt>
                                        </p:tgtEl>
                                      </p:cBhvr>
                                    </p:animEffect>
                                  </p:childTnLst>
                                </p:cTn>
                              </p:par>
                              <p:par>
                                <p:cTn id="129" nodeType="withEffect" fill="hold" presetClass="entr" presetID="5" presetSubtype="10">
                                  <p:stCondLst>
                                    <p:cond delay="0"/>
                                  </p:stCondLst>
                                  <p:childTnLst>
                                    <p:set>
                                      <p:cBhvr>
                                        <p:cTn id="130" dur="1" fill="hold">
                                          <p:stCondLst>
                                            <p:cond delay="0"/>
                                          </p:stCondLst>
                                        </p:cTn>
                                        <p:tgtEl>
                                          <p:spTgt spid="93">
                                            <p:txEl>
                                              <p:pRg st="5" end="5"/>
                                            </p:txEl>
                                          </p:spTgt>
                                        </p:tgtEl>
                                        <p:attrNameLst>
                                          <p:attrName>style.visibility</p:attrName>
                                        </p:attrNameLst>
                                      </p:cBhvr>
                                      <p:to>
                                        <p:strVal val="visible"/>
                                      </p:to>
                                    </p:set>
                                    <p:animEffect filter="checkerboard(across)" transition="in">
                                      <p:cBhvr additive="repl">
                                        <p:cTn id="131" dur="500"/>
                                        <p:tgtEl>
                                          <p:spTgt spid="93">
                                            <p:txEl>
                                              <p:pRg st="5" end="5"/>
                                            </p:txEl>
                                          </p:spTgt>
                                        </p:tgtEl>
                                      </p:cBhvr>
                                    </p:animEffect>
                                  </p:childTnLst>
                                </p:cTn>
                              </p:par>
                            </p:childTnLst>
                          </p:cTn>
                        </p:par>
                      </p:childTnLst>
                    </p:cTn>
                  </p:par>
                  <p:par>
                    <p:cTn id="132" fill="hold">
                      <p:stCondLst>
                        <p:cond delay="indefinite"/>
                      </p:stCondLst>
                      <p:childTnLst>
                        <p:par>
                          <p:cTn id="133" fill="hold">
                            <p:stCondLst>
                              <p:cond delay="0"/>
                            </p:stCondLst>
                            <p:childTnLst>
                              <p:par>
                                <p:cTn id="134" nodeType="clickEffect" fill="hold" presetClass="entr" presetID="5" presetSubtype="10">
                                  <p:stCondLst>
                                    <p:cond delay="0"/>
                                  </p:stCondLst>
                                  <p:childTnLst>
                                    <p:set>
                                      <p:cBhvr>
                                        <p:cTn id="135" dur="1" fill="hold">
                                          <p:stCondLst>
                                            <p:cond delay="0"/>
                                          </p:stCondLst>
                                        </p:cTn>
                                        <p:tgtEl>
                                          <p:spTgt spid="93">
                                            <p:txEl>
                                              <p:pRg st="7" end="7"/>
                                            </p:txEl>
                                          </p:spTgt>
                                        </p:tgtEl>
                                        <p:attrNameLst>
                                          <p:attrName>style.visibility</p:attrName>
                                        </p:attrNameLst>
                                      </p:cBhvr>
                                      <p:to>
                                        <p:strVal val="visible"/>
                                      </p:to>
                                    </p:set>
                                    <p:animEffect filter="checkerboard(across)" transition="in">
                                      <p:cBhvr additive="repl">
                                        <p:cTn id="136" dur="500"/>
                                        <p:tgtEl>
                                          <p:spTgt spid="93">
                                            <p:txEl>
                                              <p:pRg st="7" end="7"/>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CustomShape 1"/>
          <p:cNvSpPr/>
          <p:nvPr/>
        </p:nvSpPr>
        <p:spPr>
          <a:xfrm>
            <a:off x="770040" y="260640"/>
            <a:ext cx="5025960" cy="6247440"/>
          </a:xfrm>
          <a:prstGeom prst="rect">
            <a:avLst/>
          </a:prstGeom>
          <a:noFill/>
          <a:ln w="9360">
            <a:noFill/>
          </a:ln>
        </p:spPr>
        <p:style>
          <a:lnRef idx="0"/>
          <a:fillRef idx="0"/>
          <a:effectRef idx="0"/>
          <a:fontRef idx="minor"/>
        </p:style>
        <p:txBody>
          <a:bodyPr lIns="90000" rIns="90000" tIns="45000" bIns="45000">
            <a:spAutoFit/>
          </a:bodyPr>
          <a:p>
            <a:pPr>
              <a:lnSpc>
                <a:spcPct val="100000"/>
              </a:lnSpc>
            </a:pPr>
            <a:r>
              <a:rPr b="1" lang="fr-FR" sz="2800" spc="-1" strike="noStrike">
                <a:solidFill>
                  <a:srgbClr val="000000"/>
                </a:solidFill>
                <a:latin typeface="Arial"/>
              </a:rPr>
              <a:t>I- Les superstitions</a:t>
            </a:r>
            <a:endParaRPr b="0" lang="fr-FR" sz="2800" spc="-1" strike="noStrike">
              <a:latin typeface="Arial"/>
            </a:endParaRPr>
          </a:p>
          <a:p>
            <a:pPr>
              <a:lnSpc>
                <a:spcPct val="100000"/>
              </a:lnSpc>
            </a:pPr>
            <a:endParaRPr b="0" lang="fr-FR" sz="2800" spc="-1" strike="noStrike">
              <a:latin typeface="Arial"/>
            </a:endParaRPr>
          </a:p>
          <a:p>
            <a:pPr algn="ctr">
              <a:lnSpc>
                <a:spcPct val="100000"/>
              </a:lnSpc>
            </a:pPr>
            <a:r>
              <a:rPr b="1" lang="fr-FR" sz="3200" spc="-1" strike="noStrike">
                <a:solidFill>
                  <a:srgbClr val="000000"/>
                </a:solidFill>
                <a:latin typeface="Calibri"/>
              </a:rPr>
              <a:t>4) Les amulettes </a:t>
            </a:r>
            <a:endParaRPr b="0" lang="fr-FR" sz="3200" spc="-1" strike="noStrike">
              <a:latin typeface="Arial"/>
            </a:endParaRPr>
          </a:p>
          <a:p>
            <a:pPr algn="ctr">
              <a:lnSpc>
                <a:spcPct val="100000"/>
              </a:lnSpc>
            </a:pPr>
            <a:endParaRPr b="0" lang="fr-FR" sz="3200" spc="-1" strike="noStrike">
              <a:latin typeface="Arial"/>
            </a:endParaRPr>
          </a:p>
          <a:p>
            <a:pPr>
              <a:lnSpc>
                <a:spcPct val="100000"/>
              </a:lnSpc>
            </a:pPr>
            <a:r>
              <a:rPr b="0" lang="fr-FR" sz="2000" spc="-1" strike="noStrike">
                <a:solidFill>
                  <a:srgbClr val="000000"/>
                </a:solidFill>
                <a:latin typeface="Calibri"/>
              </a:rPr>
              <a:t>Les Romains sont donc un peuple extrêmement superstitieux. C’est pourquoi ils portent toujours des amulettes.</a:t>
            </a:r>
            <a:endParaRPr b="0" lang="fr-FR" sz="2000" spc="-1" strike="noStrike">
              <a:latin typeface="Arial"/>
            </a:endParaRPr>
          </a:p>
          <a:p>
            <a:pPr>
              <a:lnSpc>
                <a:spcPct val="100000"/>
              </a:lnSpc>
            </a:pPr>
            <a:r>
              <a:rPr b="0" lang="fr-FR" sz="2000" spc="-1" strike="noStrike">
                <a:solidFill>
                  <a:srgbClr val="000000"/>
                </a:solidFill>
                <a:latin typeface="Calibri"/>
              </a:rPr>
              <a:t> </a:t>
            </a:r>
            <a:endParaRPr b="0" lang="fr-FR" sz="2000" spc="-1" strike="noStrike">
              <a:latin typeface="Arial"/>
            </a:endParaRPr>
          </a:p>
          <a:p>
            <a:pPr>
              <a:lnSpc>
                <a:spcPct val="100000"/>
              </a:lnSpc>
            </a:pPr>
            <a:r>
              <a:rPr b="0" lang="fr-FR" sz="2000" spc="-1" strike="noStrike">
                <a:solidFill>
                  <a:srgbClr val="000000"/>
                </a:solidFill>
                <a:latin typeface="Calibri"/>
              </a:rPr>
              <a:t>Les enfants aussi : (leurs amulettes sont appelées</a:t>
            </a:r>
            <a:r>
              <a:rPr b="0" i="1" lang="fr-FR" sz="2000" spc="-1" strike="noStrike">
                <a:solidFill>
                  <a:srgbClr val="000000"/>
                </a:solidFill>
                <a:latin typeface="Calibri"/>
              </a:rPr>
              <a:t> bullae ; </a:t>
            </a:r>
            <a:r>
              <a:rPr b="0" lang="fr-FR" sz="2000" spc="-1" strike="noStrike">
                <a:solidFill>
                  <a:srgbClr val="000000"/>
                </a:solidFill>
                <a:latin typeface="Calibri"/>
              </a:rPr>
              <a:t>tous les enfants en portent) et elles sont censées les protéger contre les maladies et les coups du sort. </a:t>
            </a:r>
            <a:endParaRPr b="0" lang="fr-FR" sz="2000" spc="-1" strike="noStrike">
              <a:latin typeface="Arial"/>
            </a:endParaRPr>
          </a:p>
          <a:p>
            <a:pPr>
              <a:lnSpc>
                <a:spcPct val="100000"/>
              </a:lnSpc>
            </a:pPr>
            <a:endParaRPr b="0" lang="fr-FR" sz="2000" spc="-1" strike="noStrike">
              <a:latin typeface="Arial"/>
            </a:endParaRPr>
          </a:p>
          <a:p>
            <a:pPr>
              <a:lnSpc>
                <a:spcPct val="100000"/>
              </a:lnSpc>
            </a:pPr>
            <a:r>
              <a:rPr b="0" lang="fr-FR" sz="2000" spc="-1" strike="noStrike">
                <a:solidFill>
                  <a:srgbClr val="000000"/>
                </a:solidFill>
                <a:latin typeface="Calibri"/>
              </a:rPr>
              <a:t>Les amulettes sont faites le plus souvent de pierres ou de bijoux. Elles ont des vertus médicales ou magiques.</a:t>
            </a:r>
            <a:endParaRPr b="0" lang="fr-FR" sz="2000" spc="-1" strike="noStrike">
              <a:latin typeface="Arial"/>
            </a:endParaRPr>
          </a:p>
          <a:p>
            <a:pPr>
              <a:lnSpc>
                <a:spcPct val="100000"/>
              </a:lnSpc>
            </a:pPr>
            <a:r>
              <a:rPr b="0" lang="fr-FR" sz="2000" spc="-1" strike="noStrike">
                <a:solidFill>
                  <a:srgbClr val="000000"/>
                </a:solidFill>
                <a:latin typeface="Calibri"/>
              </a:rPr>
              <a:t> </a:t>
            </a:r>
            <a:endParaRPr b="0" lang="fr-FR" sz="2000" spc="-1" strike="noStrike">
              <a:latin typeface="Arial"/>
            </a:endParaRPr>
          </a:p>
          <a:p>
            <a:pPr>
              <a:lnSpc>
                <a:spcPct val="100000"/>
              </a:lnSpc>
            </a:pPr>
            <a:r>
              <a:rPr b="0" lang="fr-FR" sz="2400" spc="-1" strike="noStrike">
                <a:solidFill>
                  <a:srgbClr val="000000"/>
                </a:solidFill>
                <a:latin typeface="Calibri"/>
              </a:rPr>
              <a:t> </a:t>
            </a:r>
            <a:endParaRPr b="0" lang="fr-FR" sz="2400" spc="-1" strike="noStrike">
              <a:latin typeface="Arial"/>
            </a:endParaRPr>
          </a:p>
        </p:txBody>
      </p:sp>
      <p:pic>
        <p:nvPicPr>
          <p:cNvPr id="98" name="Image 2" descr=""/>
          <p:cNvPicPr/>
          <p:nvPr/>
        </p:nvPicPr>
        <p:blipFill>
          <a:blip r:embed="rId1"/>
          <a:stretch/>
        </p:blipFill>
        <p:spPr>
          <a:xfrm>
            <a:off x="6084000" y="3861000"/>
            <a:ext cx="2788920" cy="2743200"/>
          </a:xfrm>
          <a:prstGeom prst="rect">
            <a:avLst/>
          </a:prstGeom>
          <a:ln w="9360">
            <a:noFill/>
          </a:ln>
        </p:spPr>
      </p:pic>
      <p:pic>
        <p:nvPicPr>
          <p:cNvPr id="99" name="Picture 2" descr=""/>
          <p:cNvPicPr/>
          <p:nvPr/>
        </p:nvPicPr>
        <p:blipFill>
          <a:blip r:embed="rId2"/>
          <a:stretch/>
        </p:blipFill>
        <p:spPr>
          <a:xfrm>
            <a:off x="6300360" y="332640"/>
            <a:ext cx="2329920" cy="3323880"/>
          </a:xfrm>
          <a:prstGeom prst="rect">
            <a:avLst/>
          </a:prstGeom>
          <a:ln>
            <a:noFill/>
          </a:ln>
        </p:spPr>
      </p:pic>
    </p:spTree>
  </p:cSld>
  <mc:AlternateContent>
    <mc:Choice Requires="p14">
      <p:transition spd="slow" p14:dur="2000"/>
    </mc:Choice>
    <mc:Fallback>
      <p:transition spd="slow"/>
    </mc:Fallback>
  </mc:AlternateContent>
  <p:timing>
    <p:tnLst>
      <p:par>
        <p:cTn id="137" dur="indefinite" restart="never" nodeType="tmRoot">
          <p:childTnLst>
            <p:seq>
              <p:cTn id="138" dur="indefinite" nodeType="mainSeq">
                <p:childTnLst>
                  <p:par>
                    <p:cTn id="139" fill="hold">
                      <p:stCondLst>
                        <p:cond delay="indefinite"/>
                      </p:stCondLst>
                      <p:childTnLst>
                        <p:par>
                          <p:cTn id="140" fill="hold">
                            <p:stCondLst>
                              <p:cond delay="0"/>
                            </p:stCondLst>
                            <p:childTnLst>
                              <p:par>
                                <p:cTn id="141" nodeType="clickEffect" fill="hold" presetClass="entr" presetID="9">
                                  <p:stCondLst>
                                    <p:cond delay="0"/>
                                  </p:stCondLst>
                                  <p:childTnLst>
                                    <p:set>
                                      <p:cBhvr>
                                        <p:cTn id="142" dur="1" fill="hold">
                                          <p:stCondLst>
                                            <p:cond delay="0"/>
                                          </p:stCondLst>
                                        </p:cTn>
                                        <p:tgtEl>
                                          <p:spTgt spid="97">
                                            <p:txEl>
                                              <p:pRg st="0" end="0"/>
                                            </p:txEl>
                                          </p:spTgt>
                                        </p:tgtEl>
                                        <p:attrNameLst>
                                          <p:attrName>style.visibility</p:attrName>
                                        </p:attrNameLst>
                                      </p:cBhvr>
                                      <p:to>
                                        <p:strVal val="visible"/>
                                      </p:to>
                                    </p:set>
                                    <p:animEffect filter="dissolve" transition="in">
                                      <p:cBhvr additive="repl">
                                        <p:cTn id="143" dur="500"/>
                                        <p:tgtEl>
                                          <p:spTgt spid="97">
                                            <p:txEl>
                                              <p:pRg st="0" end="0"/>
                                            </p:txEl>
                                          </p:spTgt>
                                        </p:tgtEl>
                                      </p:cBhvr>
                                    </p:animEffect>
                                  </p:childTnLst>
                                </p:cTn>
                              </p:par>
                            </p:childTnLst>
                          </p:cTn>
                        </p:par>
                      </p:childTnLst>
                    </p:cTn>
                  </p:par>
                  <p:par>
                    <p:cTn id="144" fill="hold">
                      <p:stCondLst>
                        <p:cond delay="indefinite"/>
                      </p:stCondLst>
                      <p:childTnLst>
                        <p:par>
                          <p:cTn id="145" fill="hold">
                            <p:stCondLst>
                              <p:cond delay="0"/>
                            </p:stCondLst>
                            <p:childTnLst>
                              <p:par>
                                <p:cTn id="146" nodeType="clickEffect" fill="hold" presetClass="entr" presetID="9">
                                  <p:stCondLst>
                                    <p:cond delay="0"/>
                                  </p:stCondLst>
                                  <p:childTnLst>
                                    <p:set>
                                      <p:cBhvr>
                                        <p:cTn id="147" dur="1" fill="hold">
                                          <p:stCondLst>
                                            <p:cond delay="0"/>
                                          </p:stCondLst>
                                        </p:cTn>
                                        <p:tgtEl>
                                          <p:spTgt spid="97">
                                            <p:txEl>
                                              <p:pRg st="2" end="2"/>
                                            </p:txEl>
                                          </p:spTgt>
                                        </p:tgtEl>
                                        <p:attrNameLst>
                                          <p:attrName>style.visibility</p:attrName>
                                        </p:attrNameLst>
                                      </p:cBhvr>
                                      <p:to>
                                        <p:strVal val="visible"/>
                                      </p:to>
                                    </p:set>
                                    <p:animEffect filter="dissolve" transition="in">
                                      <p:cBhvr additive="repl">
                                        <p:cTn id="148" dur="500"/>
                                        <p:tgtEl>
                                          <p:spTgt spid="97">
                                            <p:txEl>
                                              <p:pRg st="2" end="2"/>
                                            </p:txEl>
                                          </p:spTgt>
                                        </p:tgtEl>
                                      </p:cBhvr>
                                    </p:animEffect>
                                  </p:childTnLst>
                                </p:cTn>
                              </p:par>
                            </p:childTnLst>
                          </p:cTn>
                        </p:par>
                      </p:childTnLst>
                    </p:cTn>
                  </p:par>
                  <p:par>
                    <p:cTn id="149" fill="hold">
                      <p:stCondLst>
                        <p:cond delay="indefinite"/>
                      </p:stCondLst>
                      <p:childTnLst>
                        <p:par>
                          <p:cTn id="150" fill="hold">
                            <p:stCondLst>
                              <p:cond delay="0"/>
                            </p:stCondLst>
                            <p:childTnLst>
                              <p:par>
                                <p:cTn id="151" nodeType="clickEffect" fill="hold" presetClass="entr" presetID="5" presetSubtype="10">
                                  <p:stCondLst>
                                    <p:cond delay="0"/>
                                  </p:stCondLst>
                                  <p:childTnLst>
                                    <p:set>
                                      <p:cBhvr>
                                        <p:cTn id="152" dur="1" fill="hold">
                                          <p:stCondLst>
                                            <p:cond delay="0"/>
                                          </p:stCondLst>
                                        </p:cTn>
                                        <p:tgtEl>
                                          <p:spTgt spid="97">
                                            <p:txEl>
                                              <p:pRg st="4" end="4"/>
                                            </p:txEl>
                                          </p:spTgt>
                                        </p:tgtEl>
                                        <p:attrNameLst>
                                          <p:attrName>style.visibility</p:attrName>
                                        </p:attrNameLst>
                                      </p:cBhvr>
                                      <p:to>
                                        <p:strVal val="visible"/>
                                      </p:to>
                                    </p:set>
                                    <p:animEffect filter="checkerboard(across)" transition="in">
                                      <p:cBhvr additive="repl">
                                        <p:cTn id="153" dur="500"/>
                                        <p:tgtEl>
                                          <p:spTgt spid="97">
                                            <p:txEl>
                                              <p:pRg st="4" end="4"/>
                                            </p:txEl>
                                          </p:spTgt>
                                        </p:tgtEl>
                                      </p:cBhvr>
                                    </p:animEffect>
                                  </p:childTnLst>
                                </p:cTn>
                              </p:par>
                            </p:childTnLst>
                          </p:cTn>
                        </p:par>
                      </p:childTnLst>
                    </p:cTn>
                  </p:par>
                  <p:par>
                    <p:cTn id="154" fill="hold">
                      <p:stCondLst>
                        <p:cond delay="indefinite"/>
                      </p:stCondLst>
                      <p:childTnLst>
                        <p:par>
                          <p:cTn id="155" fill="hold">
                            <p:stCondLst>
                              <p:cond delay="0"/>
                            </p:stCondLst>
                            <p:childTnLst>
                              <p:par>
                                <p:cTn id="156" nodeType="clickEffect" fill="hold" presetClass="entr" presetID="5" presetSubtype="10">
                                  <p:stCondLst>
                                    <p:cond delay="0"/>
                                  </p:stCondLst>
                                  <p:childTnLst>
                                    <p:set>
                                      <p:cBhvr>
                                        <p:cTn id="157" dur="1" fill="hold">
                                          <p:stCondLst>
                                            <p:cond delay="0"/>
                                          </p:stCondLst>
                                        </p:cTn>
                                        <p:tgtEl>
                                          <p:spTgt spid="97">
                                            <p:txEl>
                                              <p:pRg st="5" end="5"/>
                                            </p:txEl>
                                          </p:spTgt>
                                        </p:tgtEl>
                                        <p:attrNameLst>
                                          <p:attrName>style.visibility</p:attrName>
                                        </p:attrNameLst>
                                      </p:cBhvr>
                                      <p:to>
                                        <p:strVal val="visible"/>
                                      </p:to>
                                    </p:set>
                                    <p:animEffect filter="checkerboard(across)" transition="in">
                                      <p:cBhvr additive="repl">
                                        <p:cTn id="158" dur="500"/>
                                        <p:tgtEl>
                                          <p:spTgt spid="97">
                                            <p:txEl>
                                              <p:pRg st="5" end="5"/>
                                            </p:txEl>
                                          </p:spTgt>
                                        </p:tgtEl>
                                      </p:cBhvr>
                                    </p:animEffect>
                                  </p:childTnLst>
                                </p:cTn>
                              </p:par>
                              <p:par>
                                <p:cTn id="159" nodeType="withEffect" fill="hold" presetClass="entr" presetID="5" presetSubtype="10">
                                  <p:stCondLst>
                                    <p:cond delay="0"/>
                                  </p:stCondLst>
                                  <p:childTnLst>
                                    <p:set>
                                      <p:cBhvr>
                                        <p:cTn id="160" dur="1" fill="hold">
                                          <p:stCondLst>
                                            <p:cond delay="0"/>
                                          </p:stCondLst>
                                        </p:cTn>
                                        <p:tgtEl>
                                          <p:spTgt spid="97">
                                            <p:txEl>
                                              <p:pRg st="6" end="6"/>
                                            </p:txEl>
                                          </p:spTgt>
                                        </p:tgtEl>
                                        <p:attrNameLst>
                                          <p:attrName>style.visibility</p:attrName>
                                        </p:attrNameLst>
                                      </p:cBhvr>
                                      <p:to>
                                        <p:strVal val="visible"/>
                                      </p:to>
                                    </p:set>
                                    <p:animEffect filter="checkerboard(across)" transition="in">
                                      <p:cBhvr additive="repl">
                                        <p:cTn id="161" dur="500"/>
                                        <p:tgtEl>
                                          <p:spTgt spid="97">
                                            <p:txEl>
                                              <p:pRg st="6" end="6"/>
                                            </p:txEl>
                                          </p:spTgt>
                                        </p:tgtEl>
                                      </p:cBhvr>
                                    </p:animEffect>
                                  </p:childTnLst>
                                </p:cTn>
                              </p:par>
                            </p:childTnLst>
                          </p:cTn>
                        </p:par>
                      </p:childTnLst>
                    </p:cTn>
                  </p:par>
                  <p:par>
                    <p:cTn id="162" fill="hold">
                      <p:stCondLst>
                        <p:cond delay="indefinite"/>
                      </p:stCondLst>
                      <p:childTnLst>
                        <p:par>
                          <p:cTn id="163" fill="hold">
                            <p:stCondLst>
                              <p:cond delay="0"/>
                            </p:stCondLst>
                            <p:childTnLst>
                              <p:par>
                                <p:cTn id="164" nodeType="clickEffect" fill="hold" presetClass="entr" presetID="23" presetSubtype="16">
                                  <p:stCondLst>
                                    <p:cond delay="0"/>
                                  </p:stCondLst>
                                  <p:childTnLst>
                                    <p:set>
                                      <p:cBhvr>
                                        <p:cTn id="165" dur="1" fill="hold">
                                          <p:stCondLst>
                                            <p:cond delay="0"/>
                                          </p:stCondLst>
                                        </p:cTn>
                                        <p:tgtEl>
                                          <p:spTgt spid="98"/>
                                        </p:tgtEl>
                                        <p:attrNameLst>
                                          <p:attrName>style.visibility</p:attrName>
                                        </p:attrNameLst>
                                      </p:cBhvr>
                                      <p:to>
                                        <p:strVal val="visible"/>
                                      </p:to>
                                    </p:set>
                                    <p:anim calcmode="lin" valueType="num">
                                      <p:cBhvr additive="repl">
                                        <p:cTn id="166" dur="500" fill="hold"/>
                                        <p:tgtEl>
                                          <p:spTgt spid="98"/>
                                        </p:tgtEl>
                                        <p:attrNameLst>
                                          <p:attrName>ppt_w</p:attrName>
                                        </p:attrNameLst>
                                      </p:cBhvr>
                                      <p:tavLst>
                                        <p:tav tm="0">
                                          <p:val>
                                            <p:fltVal val="0"/>
                                          </p:val>
                                        </p:tav>
                                        <p:tav tm="100000">
                                          <p:val>
                                            <p:strVal val="#ppt_w"/>
                                          </p:val>
                                        </p:tav>
                                      </p:tavLst>
                                    </p:anim>
                                    <p:anim calcmode="lin" valueType="num">
                                      <p:cBhvr additive="repl">
                                        <p:cTn id="167" dur="500" fill="hold"/>
                                        <p:tgtEl>
                                          <p:spTgt spid="98"/>
                                        </p:tgtEl>
                                        <p:attrNameLst>
                                          <p:attrName>ppt_h</p:attrName>
                                        </p:attrNameLst>
                                      </p:cBhvr>
                                      <p:tavLst>
                                        <p:tav tm="0">
                                          <p:val>
                                            <p:fltVal val="0"/>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TextShape 1"/>
          <p:cNvSpPr txBox="1"/>
          <p:nvPr/>
        </p:nvSpPr>
        <p:spPr>
          <a:xfrm>
            <a:off x="395640" y="188640"/>
            <a:ext cx="8229240" cy="6264000"/>
          </a:xfrm>
          <a:prstGeom prst="rect">
            <a:avLst/>
          </a:prstGeom>
          <a:noFill/>
          <a:ln w="9360">
            <a:noFill/>
          </a:ln>
        </p:spPr>
        <p:txBody>
          <a:bodyPr>
            <a:noAutofit/>
          </a:bodyPr>
          <a:p>
            <a:pPr marL="343080" indent="-342720">
              <a:lnSpc>
                <a:spcPct val="100000"/>
              </a:lnSpc>
              <a:spcBef>
                <a:spcPts val="561"/>
              </a:spcBef>
            </a:pPr>
            <a:r>
              <a:rPr b="1" lang="fr-FR" sz="2800" spc="-1" strike="noStrike">
                <a:solidFill>
                  <a:srgbClr val="000000"/>
                </a:solidFill>
                <a:latin typeface="Calibri"/>
              </a:rPr>
              <a:t>II- La Magie</a:t>
            </a:r>
            <a:endParaRPr b="0" lang="fr-FR" sz="2800" spc="-1" strike="noStrike">
              <a:solidFill>
                <a:srgbClr val="000000"/>
              </a:solidFill>
              <a:latin typeface="Calibri"/>
            </a:endParaRPr>
          </a:p>
          <a:p>
            <a:pPr marL="343080" indent="-342720">
              <a:lnSpc>
                <a:spcPct val="100000"/>
              </a:lnSpc>
              <a:spcBef>
                <a:spcPts val="561"/>
              </a:spcBef>
            </a:pPr>
            <a:endParaRPr b="0" lang="fr-FR" sz="2800" spc="-1" strike="noStrike">
              <a:solidFill>
                <a:srgbClr val="000000"/>
              </a:solidFill>
              <a:latin typeface="Calibri"/>
            </a:endParaRPr>
          </a:p>
          <a:p>
            <a:pPr marL="343080" indent="-342720" algn="ctr">
              <a:lnSpc>
                <a:spcPct val="100000"/>
              </a:lnSpc>
              <a:spcBef>
                <a:spcPts val="641"/>
              </a:spcBef>
            </a:pPr>
            <a:r>
              <a:rPr b="1" lang="fr-FR" sz="3200" spc="-1" strike="noStrike">
                <a:solidFill>
                  <a:srgbClr val="000000"/>
                </a:solidFill>
                <a:latin typeface="Calibri"/>
              </a:rPr>
              <a:t>1) Les sorciers et les magiciens</a:t>
            </a:r>
            <a:endParaRPr b="0" lang="fr-FR" sz="3200" spc="-1" strike="noStrike">
              <a:solidFill>
                <a:srgbClr val="000000"/>
              </a:solidFill>
              <a:latin typeface="Calibri"/>
            </a:endParaRPr>
          </a:p>
          <a:p>
            <a:pPr marL="343080" indent="-342720" algn="ctr">
              <a:lnSpc>
                <a:spcPct val="100000"/>
              </a:lnSpc>
              <a:spcBef>
                <a:spcPts val="641"/>
              </a:spcBef>
            </a:pPr>
            <a:endParaRPr b="0" lang="fr-FR" sz="3200" spc="-1" strike="noStrike">
              <a:solidFill>
                <a:srgbClr val="000000"/>
              </a:solidFill>
              <a:latin typeface="Calibri"/>
            </a:endParaRPr>
          </a:p>
          <a:p>
            <a:pPr marL="343080" indent="-342720">
              <a:lnSpc>
                <a:spcPct val="100000"/>
              </a:lnSpc>
              <a:spcBef>
                <a:spcPts val="641"/>
              </a:spcBef>
            </a:pPr>
            <a:r>
              <a:rPr b="0" lang="fr-FR" sz="3200" spc="-1" strike="noStrike">
                <a:solidFill>
                  <a:srgbClr val="000000"/>
                </a:solidFill>
                <a:latin typeface="Calibri"/>
              </a:rPr>
              <a:t>    </a:t>
            </a:r>
            <a:r>
              <a:rPr b="0" lang="fr-FR" sz="2000" spc="-1" strike="noStrike">
                <a:solidFill>
                  <a:srgbClr val="000000"/>
                </a:solidFill>
                <a:latin typeface="Calibri"/>
              </a:rPr>
              <a:t>Les Romains font souvent appel aux magiciens et aux sorciers, même s’ils se moquent ouvertement  de leurs recettes miracles ou de leurs prétendus pouvoirs. </a:t>
            </a:r>
            <a:endParaRPr b="0" lang="fr-FR" sz="2000" spc="-1" strike="noStrike">
              <a:solidFill>
                <a:srgbClr val="000000"/>
              </a:solidFill>
              <a:latin typeface="Calibri"/>
            </a:endParaRPr>
          </a:p>
          <a:p>
            <a:pPr marL="343080" indent="-342720">
              <a:lnSpc>
                <a:spcPct val="100000"/>
              </a:lnSpc>
              <a:spcBef>
                <a:spcPts val="400"/>
              </a:spcBef>
            </a:pPr>
            <a:r>
              <a:rPr b="0" lang="fr-FR" sz="2000" spc="-1" strike="noStrike">
                <a:solidFill>
                  <a:srgbClr val="000000"/>
                </a:solidFill>
                <a:latin typeface="Calibri"/>
              </a:rPr>
              <a:t>	</a:t>
            </a:r>
            <a:r>
              <a:rPr b="0" lang="fr-FR" sz="2000" spc="-1" strike="noStrike">
                <a:solidFill>
                  <a:srgbClr val="000000"/>
                </a:solidFill>
                <a:latin typeface="Calibri"/>
              </a:rPr>
              <a:t>Les devins, les astrologues et les mages essaient donc d’entrer en contact avec des dieux. Leurs liens intimes avec les forces divines souterraines font d’eux des personnages redoutés.</a:t>
            </a:r>
            <a:endParaRPr b="0" lang="fr-FR" sz="20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168" dur="indefinite" restart="never" nodeType="tmRoot">
          <p:childTnLst>
            <p:seq>
              <p:cTn id="169" dur="indefinite" nodeType="mainSeq">
                <p:childTnLst>
                  <p:par>
                    <p:cTn id="170" fill="hold">
                      <p:stCondLst>
                        <p:cond delay="indefinite"/>
                      </p:stCondLst>
                      <p:childTnLst>
                        <p:par>
                          <p:cTn id="171" fill="hold">
                            <p:stCondLst>
                              <p:cond delay="0"/>
                            </p:stCondLst>
                            <p:childTnLst>
                              <p:par>
                                <p:cTn id="172" nodeType="clickEffect" fill="hold" presetClass="entr" presetID="9">
                                  <p:stCondLst>
                                    <p:cond delay="0"/>
                                  </p:stCondLst>
                                  <p:childTnLst>
                                    <p:set>
                                      <p:cBhvr>
                                        <p:cTn id="173" dur="1" fill="hold">
                                          <p:stCondLst>
                                            <p:cond delay="0"/>
                                          </p:stCondLst>
                                        </p:cTn>
                                        <p:tgtEl>
                                          <p:spTgt spid="100">
                                            <p:txEl>
                                              <p:pRg st="0" end="0"/>
                                            </p:txEl>
                                          </p:spTgt>
                                        </p:tgtEl>
                                        <p:attrNameLst>
                                          <p:attrName>style.visibility</p:attrName>
                                        </p:attrNameLst>
                                      </p:cBhvr>
                                      <p:to>
                                        <p:strVal val="visible"/>
                                      </p:to>
                                    </p:set>
                                    <p:animEffect filter="dissolve" transition="in">
                                      <p:cBhvr additive="repl">
                                        <p:cTn id="174" dur="500"/>
                                        <p:tgtEl>
                                          <p:spTgt spid="100">
                                            <p:txEl>
                                              <p:pRg st="0" end="0"/>
                                            </p:txEl>
                                          </p:spTgt>
                                        </p:tgtEl>
                                      </p:cBhvr>
                                    </p:animEffect>
                                  </p:childTnLst>
                                </p:cTn>
                              </p:par>
                            </p:childTnLst>
                          </p:cTn>
                        </p:par>
                      </p:childTnLst>
                    </p:cTn>
                  </p:par>
                  <p:par>
                    <p:cTn id="175" fill="hold">
                      <p:stCondLst>
                        <p:cond delay="indefinite"/>
                      </p:stCondLst>
                      <p:childTnLst>
                        <p:par>
                          <p:cTn id="176" fill="hold">
                            <p:stCondLst>
                              <p:cond delay="0"/>
                            </p:stCondLst>
                            <p:childTnLst>
                              <p:par>
                                <p:cTn id="177" nodeType="clickEffect" fill="hold" presetClass="entr" presetID="9">
                                  <p:stCondLst>
                                    <p:cond delay="0"/>
                                  </p:stCondLst>
                                  <p:childTnLst>
                                    <p:set>
                                      <p:cBhvr>
                                        <p:cTn id="178" dur="1" fill="hold">
                                          <p:stCondLst>
                                            <p:cond delay="0"/>
                                          </p:stCondLst>
                                        </p:cTn>
                                        <p:tgtEl>
                                          <p:spTgt spid="100">
                                            <p:txEl>
                                              <p:pRg st="2" end="2"/>
                                            </p:txEl>
                                          </p:spTgt>
                                        </p:tgtEl>
                                        <p:attrNameLst>
                                          <p:attrName>style.visibility</p:attrName>
                                        </p:attrNameLst>
                                      </p:cBhvr>
                                      <p:to>
                                        <p:strVal val="visible"/>
                                      </p:to>
                                    </p:set>
                                    <p:animEffect filter="dissolve" transition="in">
                                      <p:cBhvr additive="repl">
                                        <p:cTn id="179" dur="500"/>
                                        <p:tgtEl>
                                          <p:spTgt spid="100">
                                            <p:txEl>
                                              <p:pRg st="2" end="2"/>
                                            </p:txEl>
                                          </p:spTgt>
                                        </p:tgtEl>
                                      </p:cBhvr>
                                    </p:animEffect>
                                  </p:childTnLst>
                                </p:cTn>
                              </p:par>
                            </p:childTnLst>
                          </p:cTn>
                        </p:par>
                      </p:childTnLst>
                    </p:cTn>
                  </p:par>
                  <p:par>
                    <p:cTn id="180" fill="hold">
                      <p:stCondLst>
                        <p:cond delay="indefinite"/>
                      </p:stCondLst>
                      <p:childTnLst>
                        <p:par>
                          <p:cTn id="181" fill="hold">
                            <p:stCondLst>
                              <p:cond delay="0"/>
                            </p:stCondLst>
                            <p:childTnLst>
                              <p:par>
                                <p:cTn id="182" nodeType="clickEffect" fill="hold" presetClass="entr" presetID="5" presetSubtype="10">
                                  <p:stCondLst>
                                    <p:cond delay="0"/>
                                  </p:stCondLst>
                                  <p:childTnLst>
                                    <p:set>
                                      <p:cBhvr>
                                        <p:cTn id="183" dur="1" fill="hold">
                                          <p:stCondLst>
                                            <p:cond delay="0"/>
                                          </p:stCondLst>
                                        </p:cTn>
                                        <p:tgtEl>
                                          <p:spTgt spid="100">
                                            <p:txEl>
                                              <p:pRg st="4" end="4"/>
                                            </p:txEl>
                                          </p:spTgt>
                                        </p:tgtEl>
                                        <p:attrNameLst>
                                          <p:attrName>style.visibility</p:attrName>
                                        </p:attrNameLst>
                                      </p:cBhvr>
                                      <p:to>
                                        <p:strVal val="visible"/>
                                      </p:to>
                                    </p:set>
                                    <p:animEffect filter="checkerboard(across)" transition="in">
                                      <p:cBhvr additive="repl">
                                        <p:cTn id="184" dur="500"/>
                                        <p:tgtEl>
                                          <p:spTgt spid="100">
                                            <p:txEl>
                                              <p:pRg st="4" end="4"/>
                                            </p:txEl>
                                          </p:spTgt>
                                        </p:tgtEl>
                                      </p:cBhvr>
                                    </p:animEffect>
                                  </p:childTnLst>
                                </p:cTn>
                              </p:par>
                            </p:childTnLst>
                          </p:cTn>
                        </p:par>
                      </p:childTnLst>
                    </p:cTn>
                  </p:par>
                  <p:par>
                    <p:cTn id="185" fill="hold">
                      <p:stCondLst>
                        <p:cond delay="indefinite"/>
                      </p:stCondLst>
                      <p:childTnLst>
                        <p:par>
                          <p:cTn id="186" fill="hold">
                            <p:stCondLst>
                              <p:cond delay="0"/>
                            </p:stCondLst>
                            <p:childTnLst>
                              <p:par>
                                <p:cTn id="187" nodeType="clickEffect" fill="hold" presetClass="entr" presetID="5" presetSubtype="10">
                                  <p:stCondLst>
                                    <p:cond delay="0"/>
                                  </p:stCondLst>
                                  <p:childTnLst>
                                    <p:set>
                                      <p:cBhvr>
                                        <p:cTn id="188" dur="1" fill="hold">
                                          <p:stCondLst>
                                            <p:cond delay="0"/>
                                          </p:stCondLst>
                                        </p:cTn>
                                        <p:tgtEl>
                                          <p:spTgt spid="100">
                                            <p:txEl>
                                              <p:pRg st="5" end="5"/>
                                            </p:txEl>
                                          </p:spTgt>
                                        </p:tgtEl>
                                        <p:attrNameLst>
                                          <p:attrName>style.visibility</p:attrName>
                                        </p:attrNameLst>
                                      </p:cBhvr>
                                      <p:to>
                                        <p:strVal val="visible"/>
                                      </p:to>
                                    </p:set>
                                    <p:animEffect filter="checkerboard(across)" transition="in">
                                      <p:cBhvr additive="repl">
                                        <p:cTn id="189" dur="500"/>
                                        <p:tgtEl>
                                          <p:spTgt spid="100">
                                            <p:txEl>
                                              <p:pRg st="5" end="5"/>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TextShape 1"/>
          <p:cNvSpPr txBox="1"/>
          <p:nvPr/>
        </p:nvSpPr>
        <p:spPr>
          <a:xfrm>
            <a:off x="357120" y="260640"/>
            <a:ext cx="5643360" cy="6239880"/>
          </a:xfrm>
          <a:prstGeom prst="rect">
            <a:avLst/>
          </a:prstGeom>
          <a:noFill/>
          <a:ln w="9360">
            <a:noFill/>
          </a:ln>
        </p:spPr>
        <p:txBody>
          <a:bodyPr>
            <a:noAutofit/>
          </a:bodyPr>
          <a:p>
            <a:pPr marL="343080" indent="-342720">
              <a:lnSpc>
                <a:spcPct val="80000"/>
              </a:lnSpc>
              <a:spcBef>
                <a:spcPts val="561"/>
              </a:spcBef>
            </a:pPr>
            <a:r>
              <a:rPr b="1" lang="fr-FR" sz="2800" spc="-1" strike="noStrike">
                <a:solidFill>
                  <a:srgbClr val="000000"/>
                </a:solidFill>
                <a:latin typeface="Calibri"/>
              </a:rPr>
              <a:t>II- La magie</a:t>
            </a:r>
            <a:endParaRPr b="0" lang="fr-FR" sz="2800" spc="-1" strike="noStrike">
              <a:solidFill>
                <a:srgbClr val="000000"/>
              </a:solidFill>
              <a:latin typeface="Calibri"/>
            </a:endParaRPr>
          </a:p>
          <a:p>
            <a:pPr marL="343080" indent="-342720">
              <a:lnSpc>
                <a:spcPct val="80000"/>
              </a:lnSpc>
              <a:spcBef>
                <a:spcPts val="561"/>
              </a:spcBef>
            </a:pPr>
            <a:endParaRPr b="0" lang="fr-FR" sz="2800" spc="-1" strike="noStrike">
              <a:solidFill>
                <a:srgbClr val="000000"/>
              </a:solidFill>
              <a:latin typeface="Calibri"/>
            </a:endParaRPr>
          </a:p>
          <a:p>
            <a:pPr marL="343080" indent="-342720" algn="ctr">
              <a:lnSpc>
                <a:spcPct val="80000"/>
              </a:lnSpc>
              <a:spcBef>
                <a:spcPts val="641"/>
              </a:spcBef>
            </a:pPr>
            <a:r>
              <a:rPr b="1" lang="fr-FR" sz="3200" spc="-1" strike="noStrike">
                <a:solidFill>
                  <a:srgbClr val="000000"/>
                </a:solidFill>
                <a:latin typeface="Calibri"/>
              </a:rPr>
              <a:t>2) Les incantations</a:t>
            </a:r>
            <a:endParaRPr b="0" lang="fr-FR" sz="3200" spc="-1" strike="noStrike">
              <a:solidFill>
                <a:srgbClr val="000000"/>
              </a:solidFill>
              <a:latin typeface="Calibri"/>
            </a:endParaRPr>
          </a:p>
          <a:p>
            <a:pPr marL="343080" indent="-342720" algn="ctr">
              <a:lnSpc>
                <a:spcPct val="80000"/>
              </a:lnSpc>
              <a:spcBef>
                <a:spcPts val="400"/>
              </a:spcBef>
            </a:pPr>
            <a:endParaRPr b="0" lang="fr-FR" sz="3200" spc="-1" strike="noStrike">
              <a:solidFill>
                <a:srgbClr val="000000"/>
              </a:solidFill>
              <a:latin typeface="Calibri"/>
            </a:endParaRPr>
          </a:p>
          <a:p>
            <a:pPr marL="343080" indent="-342720">
              <a:lnSpc>
                <a:spcPct val="80000"/>
              </a:lnSpc>
              <a:spcBef>
                <a:spcPts val="400"/>
              </a:spcBef>
            </a:pPr>
            <a:r>
              <a:rPr b="0" lang="fr-FR" sz="2000" spc="-1" strike="noStrike">
                <a:solidFill>
                  <a:srgbClr val="000000"/>
                </a:solidFill>
                <a:latin typeface="Calibri"/>
              </a:rPr>
              <a:t>Ce sont des formules magiques (</a:t>
            </a:r>
            <a:r>
              <a:rPr b="0" i="1" lang="fr-FR" sz="2000" spc="-1" strike="noStrike">
                <a:solidFill>
                  <a:srgbClr val="000000"/>
                </a:solidFill>
                <a:latin typeface="Calibri"/>
              </a:rPr>
              <a:t>carmina</a:t>
            </a:r>
            <a:r>
              <a:rPr b="0" lang="fr-FR" sz="2000" spc="-1" strike="noStrike">
                <a:solidFill>
                  <a:srgbClr val="000000"/>
                </a:solidFill>
                <a:latin typeface="Calibri"/>
              </a:rPr>
              <a:t>) qui sont utilisées par les magiciens. C’est une forme de chant rythmé (comme un refrain ensorcelant) à la fois religieux et magique. </a:t>
            </a:r>
            <a:endParaRPr b="0" lang="fr-FR" sz="2000" spc="-1" strike="noStrike">
              <a:solidFill>
                <a:srgbClr val="000000"/>
              </a:solidFill>
              <a:latin typeface="Calibri"/>
            </a:endParaRPr>
          </a:p>
          <a:p>
            <a:pPr marL="343080" indent="-342720">
              <a:lnSpc>
                <a:spcPct val="80000"/>
              </a:lnSpc>
              <a:spcBef>
                <a:spcPts val="400"/>
              </a:spcBef>
            </a:pPr>
            <a:endParaRPr b="0" lang="fr-FR" sz="2000" spc="-1" strike="noStrike">
              <a:solidFill>
                <a:srgbClr val="000000"/>
              </a:solidFill>
              <a:latin typeface="Calibri"/>
            </a:endParaRPr>
          </a:p>
          <a:p>
            <a:pPr marL="343080" indent="-342720">
              <a:lnSpc>
                <a:spcPct val="80000"/>
              </a:lnSpc>
              <a:spcBef>
                <a:spcPts val="400"/>
              </a:spcBef>
            </a:pPr>
            <a:r>
              <a:rPr b="0" lang="fr-FR" sz="2000" spc="-1" strike="noStrike">
                <a:solidFill>
                  <a:srgbClr val="000000"/>
                </a:solidFill>
                <a:latin typeface="Calibri"/>
              </a:rPr>
              <a:t>Cette sorcellerie se déroule souvent près des cimetières car les morts sont considérés comme des esprits magiques.</a:t>
            </a:r>
            <a:endParaRPr b="0" lang="fr-FR" sz="2000" spc="-1" strike="noStrike">
              <a:solidFill>
                <a:srgbClr val="000000"/>
              </a:solidFill>
              <a:latin typeface="Calibri"/>
            </a:endParaRPr>
          </a:p>
          <a:p>
            <a:pPr marL="343080" indent="-342720">
              <a:lnSpc>
                <a:spcPct val="80000"/>
              </a:lnSpc>
              <a:spcBef>
                <a:spcPts val="400"/>
              </a:spcBef>
            </a:pPr>
            <a:r>
              <a:rPr b="0" lang="fr-FR" sz="2000" spc="-1" strike="noStrike">
                <a:solidFill>
                  <a:srgbClr val="000000"/>
                </a:solidFill>
                <a:latin typeface="Calibri"/>
              </a:rPr>
              <a:t>Parfois ces incantations sont intégrées aux rituels officiels. Par exemple : il y a des offrandes de vin, d’eau, de miel, de lait ou d’huile ; des sacrifices d’animaux, et plus rarement des sacrifices humains. </a:t>
            </a:r>
            <a:endParaRPr b="0" lang="fr-FR" sz="2000" spc="-1" strike="noStrike">
              <a:solidFill>
                <a:srgbClr val="000000"/>
              </a:solidFill>
              <a:latin typeface="Calibri"/>
            </a:endParaRPr>
          </a:p>
          <a:p>
            <a:pPr marL="343080" indent="-342720">
              <a:lnSpc>
                <a:spcPct val="80000"/>
              </a:lnSpc>
              <a:spcBef>
                <a:spcPts val="400"/>
              </a:spcBef>
            </a:pPr>
            <a:r>
              <a:rPr b="0" lang="fr-FR" sz="2000" spc="-1" strike="noStrike">
                <a:solidFill>
                  <a:srgbClr val="000000"/>
                </a:solidFill>
                <a:latin typeface="Calibri"/>
              </a:rPr>
              <a:t>Plus rarement, on demande conseil aux morts pour connaître l’avenir ou pour obtenir une vengeance.   </a:t>
            </a:r>
            <a:endParaRPr b="0" lang="fr-FR" sz="2000" spc="-1" strike="noStrike">
              <a:solidFill>
                <a:srgbClr val="000000"/>
              </a:solidFill>
              <a:latin typeface="Calibri"/>
            </a:endParaRPr>
          </a:p>
          <a:p>
            <a:pPr>
              <a:lnSpc>
                <a:spcPct val="80000"/>
              </a:lnSpc>
              <a:spcBef>
                <a:spcPts val="479"/>
              </a:spcBef>
            </a:pPr>
            <a:endParaRPr b="0" lang="fr-FR" sz="20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190" dur="indefinite" restart="never" nodeType="tmRoot">
          <p:childTnLst>
            <p:seq>
              <p:cTn id="191" dur="indefinite" nodeType="mainSeq">
                <p:childTnLst>
                  <p:par>
                    <p:cTn id="192" fill="hold">
                      <p:stCondLst>
                        <p:cond delay="0"/>
                      </p:stCondLst>
                      <p:childTnLst>
                        <p:par>
                          <p:cTn id="193" fill="hold">
                            <p:stCondLst>
                              <p:cond delay="0"/>
                            </p:stCondLst>
                            <p:childTnLst>
                              <p:par>
                                <p:cTn id="194" nodeType="withEffect" fill="hold" presetClass="entr" presetID="5" presetSubtype="10">
                                  <p:stCondLst>
                                    <p:cond delay="0"/>
                                  </p:stCondLst>
                                  <p:childTnLst>
                                    <p:set>
                                      <p:cBhvr>
                                        <p:cTn id="195" dur="1" fill="hold">
                                          <p:stCondLst>
                                            <p:cond delay="0"/>
                                          </p:stCondLst>
                                        </p:cTn>
                                        <p:tgtEl>
                                          <p:spTgt spid="101">
                                            <p:txEl>
                                              <p:pRg st="0" end="0"/>
                                            </p:txEl>
                                          </p:spTgt>
                                        </p:tgtEl>
                                        <p:attrNameLst>
                                          <p:attrName>style.visibility</p:attrName>
                                        </p:attrNameLst>
                                      </p:cBhvr>
                                      <p:to>
                                        <p:strVal val="visible"/>
                                      </p:to>
                                    </p:set>
                                    <p:animEffect filter="checkerboard(across)" transition="in">
                                      <p:cBhvr additive="repl">
                                        <p:cTn id="196" dur="500"/>
                                        <p:tgtEl>
                                          <p:spTgt spid="101">
                                            <p:txEl>
                                              <p:pRg st="0" end="0"/>
                                            </p:txEl>
                                          </p:spTgt>
                                        </p:tgtEl>
                                      </p:cBhvr>
                                    </p:animEffect>
                                  </p:childTnLst>
                                </p:cTn>
                              </p:par>
                              <p:par>
                                <p:cTn id="197" nodeType="withEffect" fill="hold" presetClass="entr" presetID="5" presetSubtype="10">
                                  <p:stCondLst>
                                    <p:cond delay="0"/>
                                  </p:stCondLst>
                                  <p:childTnLst>
                                    <p:set>
                                      <p:cBhvr>
                                        <p:cTn id="198" dur="1" fill="hold">
                                          <p:stCondLst>
                                            <p:cond delay="0"/>
                                          </p:stCondLst>
                                        </p:cTn>
                                        <p:tgtEl>
                                          <p:spTgt spid="101">
                                            <p:txEl>
                                              <p:pRg st="2" end="2"/>
                                            </p:txEl>
                                          </p:spTgt>
                                        </p:tgtEl>
                                        <p:attrNameLst>
                                          <p:attrName>style.visibility</p:attrName>
                                        </p:attrNameLst>
                                      </p:cBhvr>
                                      <p:to>
                                        <p:strVal val="visible"/>
                                      </p:to>
                                    </p:set>
                                    <p:animEffect filter="checkerboard(across)" transition="in">
                                      <p:cBhvr additive="repl">
                                        <p:cTn id="199" dur="500"/>
                                        <p:tgtEl>
                                          <p:spTgt spid="101">
                                            <p:txEl>
                                              <p:pRg st="2" end="2"/>
                                            </p:txEl>
                                          </p:spTgt>
                                        </p:tgtEl>
                                      </p:cBhvr>
                                    </p:animEffect>
                                  </p:childTnLst>
                                </p:cTn>
                              </p:par>
                              <p:par>
                                <p:cTn id="200" nodeType="withEffect" fill="hold" presetClass="entr" presetID="5" presetSubtype="10">
                                  <p:stCondLst>
                                    <p:cond delay="0"/>
                                  </p:stCondLst>
                                  <p:childTnLst>
                                    <p:set>
                                      <p:cBhvr>
                                        <p:cTn id="201" dur="1" fill="hold">
                                          <p:stCondLst>
                                            <p:cond delay="0"/>
                                          </p:stCondLst>
                                        </p:cTn>
                                        <p:tgtEl>
                                          <p:spTgt spid="101">
                                            <p:txEl>
                                              <p:pRg st="4" end="4"/>
                                            </p:txEl>
                                          </p:spTgt>
                                        </p:tgtEl>
                                        <p:attrNameLst>
                                          <p:attrName>style.visibility</p:attrName>
                                        </p:attrNameLst>
                                      </p:cBhvr>
                                      <p:to>
                                        <p:strVal val="visible"/>
                                      </p:to>
                                    </p:set>
                                    <p:animEffect filter="checkerboard(across)" transition="in">
                                      <p:cBhvr additive="repl">
                                        <p:cTn id="202" dur="500"/>
                                        <p:tgtEl>
                                          <p:spTgt spid="101">
                                            <p:txEl>
                                              <p:pRg st="4" end="4"/>
                                            </p:txEl>
                                          </p:spTgt>
                                        </p:tgtEl>
                                      </p:cBhvr>
                                    </p:animEffect>
                                  </p:childTnLst>
                                </p:cTn>
                              </p:par>
                            </p:childTnLst>
                          </p:cTn>
                        </p:par>
                      </p:childTnLst>
                    </p:cTn>
                  </p:par>
                  <p:par>
                    <p:cTn id="203" fill="hold">
                      <p:stCondLst>
                        <p:cond delay="indefinite"/>
                      </p:stCondLst>
                      <p:childTnLst>
                        <p:par>
                          <p:cTn id="204" fill="hold">
                            <p:stCondLst>
                              <p:cond delay="0"/>
                            </p:stCondLst>
                            <p:childTnLst>
                              <p:par>
                                <p:cTn id="205" nodeType="clickEffect" fill="hold" presetClass="entr" presetID="5" presetSubtype="10">
                                  <p:stCondLst>
                                    <p:cond delay="0"/>
                                  </p:stCondLst>
                                  <p:childTnLst>
                                    <p:set>
                                      <p:cBhvr>
                                        <p:cTn id="206" dur="1" fill="hold">
                                          <p:stCondLst>
                                            <p:cond delay="0"/>
                                          </p:stCondLst>
                                        </p:cTn>
                                        <p:tgtEl>
                                          <p:spTgt spid="101">
                                            <p:txEl>
                                              <p:pRg st="6" end="6"/>
                                            </p:txEl>
                                          </p:spTgt>
                                        </p:tgtEl>
                                        <p:attrNameLst>
                                          <p:attrName>style.visibility</p:attrName>
                                        </p:attrNameLst>
                                      </p:cBhvr>
                                      <p:to>
                                        <p:strVal val="visible"/>
                                      </p:to>
                                    </p:set>
                                    <p:animEffect filter="checkerboard(across)" transition="in">
                                      <p:cBhvr additive="repl">
                                        <p:cTn id="207" dur="500"/>
                                        <p:tgtEl>
                                          <p:spTgt spid="101">
                                            <p:txEl>
                                              <p:pRg st="6" end="6"/>
                                            </p:txEl>
                                          </p:spTgt>
                                        </p:tgtEl>
                                      </p:cBhvr>
                                    </p:animEffect>
                                  </p:childTnLst>
                                </p:cTn>
                              </p:par>
                            </p:childTnLst>
                          </p:cTn>
                        </p:par>
                      </p:childTnLst>
                    </p:cTn>
                  </p:par>
                  <p:par>
                    <p:cTn id="208" fill="hold">
                      <p:stCondLst>
                        <p:cond delay="indefinite"/>
                      </p:stCondLst>
                      <p:childTnLst>
                        <p:par>
                          <p:cTn id="209" fill="hold">
                            <p:stCondLst>
                              <p:cond delay="0"/>
                            </p:stCondLst>
                            <p:childTnLst>
                              <p:par>
                                <p:cTn id="210" nodeType="clickEffect" fill="hold" presetClass="entr" presetID="5" presetSubtype="10">
                                  <p:stCondLst>
                                    <p:cond delay="0"/>
                                  </p:stCondLst>
                                  <p:childTnLst>
                                    <p:set>
                                      <p:cBhvr>
                                        <p:cTn id="211" dur="1" fill="hold">
                                          <p:stCondLst>
                                            <p:cond delay="0"/>
                                          </p:stCondLst>
                                        </p:cTn>
                                        <p:tgtEl>
                                          <p:spTgt spid="101">
                                            <p:txEl>
                                              <p:pRg st="7" end="7"/>
                                            </p:txEl>
                                          </p:spTgt>
                                        </p:tgtEl>
                                        <p:attrNameLst>
                                          <p:attrName>style.visibility</p:attrName>
                                        </p:attrNameLst>
                                      </p:cBhvr>
                                      <p:to>
                                        <p:strVal val="visible"/>
                                      </p:to>
                                    </p:set>
                                    <p:animEffect filter="checkerboard(across)" transition="in">
                                      <p:cBhvr additive="repl">
                                        <p:cTn id="212" dur="500"/>
                                        <p:tgtEl>
                                          <p:spTgt spid="101">
                                            <p:txEl>
                                              <p:pRg st="7" end="7"/>
                                            </p:txEl>
                                          </p:spTgt>
                                        </p:tgtEl>
                                      </p:cBhvr>
                                    </p:animEffect>
                                  </p:childTnLst>
                                </p:cTn>
                              </p:par>
                            </p:childTnLst>
                          </p:cTn>
                        </p:par>
                      </p:childTnLst>
                    </p:cTn>
                  </p:par>
                  <p:par>
                    <p:cTn id="213" fill="hold">
                      <p:stCondLst>
                        <p:cond delay="indefinite"/>
                      </p:stCondLst>
                      <p:childTnLst>
                        <p:par>
                          <p:cTn id="214" fill="hold">
                            <p:stCondLst>
                              <p:cond delay="0"/>
                            </p:stCondLst>
                            <p:childTnLst>
                              <p:par>
                                <p:cTn id="215" nodeType="clickEffect" fill="hold" presetClass="entr" presetID="5" presetSubtype="10">
                                  <p:stCondLst>
                                    <p:cond delay="0"/>
                                  </p:stCondLst>
                                  <p:childTnLst>
                                    <p:set>
                                      <p:cBhvr>
                                        <p:cTn id="216" dur="1" fill="hold">
                                          <p:stCondLst>
                                            <p:cond delay="0"/>
                                          </p:stCondLst>
                                        </p:cTn>
                                        <p:tgtEl>
                                          <p:spTgt spid="101">
                                            <p:txEl>
                                              <p:pRg st="8" end="8"/>
                                            </p:txEl>
                                          </p:spTgt>
                                        </p:tgtEl>
                                        <p:attrNameLst>
                                          <p:attrName>style.visibility</p:attrName>
                                        </p:attrNameLst>
                                      </p:cBhvr>
                                      <p:to>
                                        <p:strVal val="visible"/>
                                      </p:to>
                                    </p:set>
                                    <p:animEffect filter="checkerboard(across)" transition="in">
                                      <p:cBhvr additive="repl">
                                        <p:cTn id="217" dur="500"/>
                                        <p:tgtEl>
                                          <p:spTgt spid="101">
                                            <p:txEl>
                                              <p:pRg st="8" end="8"/>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2220</TotalTime>
  <Application>LibreOffice/6.1.6.3$Windows_X86_64 LibreOffice_project/5896ab1714085361c45cf540f76f60673dd96a72</Application>
  <Words>485</Words>
  <Paragraphs>94</Paragraphs>
  <Company>Hewlett-Packard</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2013-10-28T13:37:36Z</dcterms:created>
  <dc:creator>nath rous</dc:creator>
  <dc:description/>
  <dc:language>fr-FR</dc:language>
  <cp:lastModifiedBy/>
  <cp:lastPrinted>2013-12-08T15:37:07Z</cp:lastPrinted>
  <dcterms:modified xsi:type="dcterms:W3CDTF">2019-12-17T13:34:36Z</dcterms:modified>
  <cp:revision>167</cp:revision>
  <dc:subject/>
  <dc:title>Présentation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Company">
    <vt:lpwstr>Hewlett-Packard</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8</vt:i4>
  </property>
  <property fmtid="{D5CDD505-2E9C-101B-9397-08002B2CF9AE}" pid="9" name="PresentationFormat">
    <vt:lpwstr>Affichage à l'écran (4:3)</vt:lpwstr>
  </property>
  <property fmtid="{D5CDD505-2E9C-101B-9397-08002B2CF9AE}" pid="10" name="ScaleCrop">
    <vt:bool>0</vt:bool>
  </property>
  <property fmtid="{D5CDD505-2E9C-101B-9397-08002B2CF9AE}" pid="11" name="ShareDoc">
    <vt:bool>0</vt:bool>
  </property>
  <property fmtid="{D5CDD505-2E9C-101B-9397-08002B2CF9AE}" pid="12" name="Slides">
    <vt:i4>10</vt:i4>
  </property>
</Properties>
</file>